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513" r:id="rId3"/>
    <p:sldId id="529" r:id="rId4"/>
    <p:sldId id="497" r:id="rId5"/>
    <p:sldId id="487" r:id="rId6"/>
    <p:sldId id="257" r:id="rId7"/>
    <p:sldId id="605" r:id="rId8"/>
    <p:sldId id="607" r:id="rId9"/>
    <p:sldId id="606" r:id="rId10"/>
    <p:sldId id="608" r:id="rId11"/>
    <p:sldId id="609" r:id="rId12"/>
    <p:sldId id="610" r:id="rId13"/>
    <p:sldId id="489" r:id="rId14"/>
    <p:sldId id="612" r:id="rId15"/>
    <p:sldId id="613" r:id="rId16"/>
    <p:sldId id="614" r:id="rId17"/>
    <p:sldId id="615" r:id="rId18"/>
    <p:sldId id="488" r:id="rId19"/>
    <p:sldId id="546" r:id="rId20"/>
    <p:sldId id="604" r:id="rId21"/>
    <p:sldId id="486" r:id="rId22"/>
    <p:sldId id="478" r:id="rId23"/>
    <p:sldId id="498" r:id="rId24"/>
    <p:sldId id="499" r:id="rId25"/>
    <p:sldId id="518" r:id="rId26"/>
    <p:sldId id="519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C416906-FE96-4FDE-9F2C-B440FE5A71C9}">
          <p14:sldIdLst/>
        </p14:section>
        <p14:section name="Standardabschnitt" id="{3F87BE3A-EB63-4356-BA86-E553FA31A417}">
          <p14:sldIdLst>
            <p14:sldId id="513"/>
            <p14:sldId id="529"/>
          </p14:sldIdLst>
        </p14:section>
        <p14:section name="Zusammenfassungsabschnitt" id="{1C7F4E78-171A-400B-9434-43DA27A5AD1B}">
          <p14:sldIdLst>
            <p14:sldId id="497"/>
          </p14:sldIdLst>
        </p14:section>
        <p14:section name="Abschnitt 1" id="{91E6B7D6-13E4-4462-A783-FA6B8CB526BA}">
          <p14:sldIdLst>
            <p14:sldId id="487"/>
            <p14:sldId id="257"/>
            <p14:sldId id="605"/>
            <p14:sldId id="607"/>
            <p14:sldId id="606"/>
            <p14:sldId id="608"/>
            <p14:sldId id="609"/>
            <p14:sldId id="610"/>
          </p14:sldIdLst>
        </p14:section>
        <p14:section name="Abschnitt ohne Titel" id="{0C649830-A017-47AA-A911-8FFFC755A228}">
          <p14:sldIdLst>
            <p14:sldId id="489"/>
            <p14:sldId id="612"/>
            <p14:sldId id="613"/>
            <p14:sldId id="614"/>
            <p14:sldId id="615"/>
          </p14:sldIdLst>
        </p14:section>
        <p14:section name="Abschnitt 3" id="{C47D4241-F150-4B0F-8EA2-3685EA1BF879}">
          <p14:sldIdLst>
            <p14:sldId id="488"/>
            <p14:sldId id="546"/>
            <p14:sldId id="604"/>
          </p14:sldIdLst>
        </p14:section>
        <p14:section name="Abschnitt 4" id="{741785B0-E19D-475F-A8E5-4D51D5DC98C6}">
          <p14:sldIdLst>
            <p14:sldId id="486"/>
          </p14:sldIdLst>
        </p14:section>
        <p14:section name="Abschnitt 5" id="{F88F37F9-48FC-4893-AD6C-BA105E9413E9}">
          <p14:sldIdLst>
            <p14:sldId id="478"/>
          </p14:sldIdLst>
        </p14:section>
        <p14:section name="Kontenplan" id="{431DA963-C16A-40A7-B11A-3C2FDFA828C4}">
          <p14:sldIdLst>
            <p14:sldId id="498"/>
            <p14:sldId id="499"/>
          </p14:sldIdLst>
        </p14:section>
        <p14:section name="Kontenplan2" id="{49C27DB9-01FA-4D1F-8CF5-C511520E440A}">
          <p14:sldIdLst>
            <p14:sldId id="518"/>
            <p14:sldId id="5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CDC4"/>
    <a:srgbClr val="C7F464"/>
    <a:srgbClr val="99FF33"/>
    <a:srgbClr val="FFFF31"/>
    <a:srgbClr val="E6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6F4276-5AB8-439C-82A7-8FFCA59AF6C3}" v="1" dt="2020-10-24T16:29:44.3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06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bias Krah" userId="824c3b46-4c09-4af9-a299-5336f82a04ad" providerId="ADAL" clId="{4C70CFAE-EC0B-48CB-891A-5E0C7F272B25}"/>
    <pc:docChg chg="undo custSel addSld delSld modSld sldOrd modSection">
      <pc:chgData name="Tobias Krah" userId="824c3b46-4c09-4af9-a299-5336f82a04ad" providerId="ADAL" clId="{4C70CFAE-EC0B-48CB-891A-5E0C7F272B25}" dt="2020-04-14T09:34:32.892" v="1019" actId="1440"/>
      <pc:docMkLst>
        <pc:docMk/>
      </pc:docMkLst>
      <pc:sldChg chg="addSp delSp modSp delAnim">
        <pc:chgData name="Tobias Krah" userId="824c3b46-4c09-4af9-a299-5336f82a04ad" providerId="ADAL" clId="{4C70CFAE-EC0B-48CB-891A-5E0C7F272B25}" dt="2020-04-14T08:36:18.377" v="479" actId="478"/>
        <pc:sldMkLst>
          <pc:docMk/>
          <pc:sldMk cId="1469361946" sldId="257"/>
        </pc:sldMkLst>
        <pc:spChg chg="add del mod">
          <ac:chgData name="Tobias Krah" userId="824c3b46-4c09-4af9-a299-5336f82a04ad" providerId="ADAL" clId="{4C70CFAE-EC0B-48CB-891A-5E0C7F272B25}" dt="2020-04-14T08:36:13.746" v="476" actId="478"/>
          <ac:spMkLst>
            <pc:docMk/>
            <pc:sldMk cId="1469361946" sldId="257"/>
            <ac:spMk id="3" creationId="{EC8B4A59-5B6F-430C-858E-066497CA60E8}"/>
          </ac:spMkLst>
        </pc:spChg>
        <pc:spChg chg="del">
          <ac:chgData name="Tobias Krah" userId="824c3b46-4c09-4af9-a299-5336f82a04ad" providerId="ADAL" clId="{4C70CFAE-EC0B-48CB-891A-5E0C7F272B25}" dt="2020-04-14T07:50:28.692" v="112" actId="478"/>
          <ac:spMkLst>
            <pc:docMk/>
            <pc:sldMk cId="1469361946" sldId="257"/>
            <ac:spMk id="12" creationId="{E9CC44F1-2A67-470E-AA1F-D6A010746BC9}"/>
          </ac:spMkLst>
        </pc:spChg>
        <pc:spChg chg="mod">
          <ac:chgData name="Tobias Krah" userId="824c3b46-4c09-4af9-a299-5336f82a04ad" providerId="ADAL" clId="{4C70CFAE-EC0B-48CB-891A-5E0C7F272B25}" dt="2020-04-14T07:52:42.892" v="198" actId="6549"/>
          <ac:spMkLst>
            <pc:docMk/>
            <pc:sldMk cId="1469361946" sldId="257"/>
            <ac:spMk id="13" creationId="{B34AC196-B68B-4B07-9E68-084FB3DEBF71}"/>
          </ac:spMkLst>
        </pc:spChg>
        <pc:spChg chg="mod">
          <ac:chgData name="Tobias Krah" userId="824c3b46-4c09-4af9-a299-5336f82a04ad" providerId="ADAL" clId="{4C70CFAE-EC0B-48CB-891A-5E0C7F272B25}" dt="2020-04-14T07:56:12.730" v="277" actId="20577"/>
          <ac:spMkLst>
            <pc:docMk/>
            <pc:sldMk cId="1469361946" sldId="257"/>
            <ac:spMk id="15" creationId="{FA8BCBCD-ABD6-4404-A736-65FF8D020773}"/>
          </ac:spMkLst>
        </pc:spChg>
        <pc:spChg chg="mod">
          <ac:chgData name="Tobias Krah" userId="824c3b46-4c09-4af9-a299-5336f82a04ad" providerId="ADAL" clId="{4C70CFAE-EC0B-48CB-891A-5E0C7F272B25}" dt="2020-04-14T07:54:13.344" v="251" actId="20577"/>
          <ac:spMkLst>
            <pc:docMk/>
            <pc:sldMk cId="1469361946" sldId="257"/>
            <ac:spMk id="17" creationId="{6F1FFE90-5163-4DE8-ABB7-E5D75224813C}"/>
          </ac:spMkLst>
        </pc:spChg>
        <pc:spChg chg="mod">
          <ac:chgData name="Tobias Krah" userId="824c3b46-4c09-4af9-a299-5336f82a04ad" providerId="ADAL" clId="{4C70CFAE-EC0B-48CB-891A-5E0C7F272B25}" dt="2020-04-14T07:53:40.009" v="245" actId="20577"/>
          <ac:spMkLst>
            <pc:docMk/>
            <pc:sldMk cId="1469361946" sldId="257"/>
            <ac:spMk id="18" creationId="{A1227812-F31B-4845-92A2-5F4822748013}"/>
          </ac:spMkLst>
        </pc:spChg>
        <pc:spChg chg="mod">
          <ac:chgData name="Tobias Krah" userId="824c3b46-4c09-4af9-a299-5336f82a04ad" providerId="ADAL" clId="{4C70CFAE-EC0B-48CB-891A-5E0C7F272B25}" dt="2020-04-14T07:53:03.955" v="201" actId="1076"/>
          <ac:spMkLst>
            <pc:docMk/>
            <pc:sldMk cId="1469361946" sldId="257"/>
            <ac:spMk id="20" creationId="{3FFB3FAF-FADF-4544-B56A-7182FB9D075D}"/>
          </ac:spMkLst>
        </pc:spChg>
        <pc:spChg chg="mod">
          <ac:chgData name="Tobias Krah" userId="824c3b46-4c09-4af9-a299-5336f82a04ad" providerId="ADAL" clId="{4C70CFAE-EC0B-48CB-891A-5E0C7F272B25}" dt="2020-04-14T07:54:29.572" v="266" actId="1076"/>
          <ac:spMkLst>
            <pc:docMk/>
            <pc:sldMk cId="1469361946" sldId="257"/>
            <ac:spMk id="21" creationId="{F54CACE2-9336-4756-9284-EB7A0246476C}"/>
          </ac:spMkLst>
        </pc:spChg>
        <pc:spChg chg="del">
          <ac:chgData name="Tobias Krah" userId="824c3b46-4c09-4af9-a299-5336f82a04ad" providerId="ADAL" clId="{4C70CFAE-EC0B-48CB-891A-5E0C7F272B25}" dt="2020-04-14T07:55:05.600" v="268" actId="478"/>
          <ac:spMkLst>
            <pc:docMk/>
            <pc:sldMk cId="1469361946" sldId="257"/>
            <ac:spMk id="30" creationId="{D353C683-00D8-4493-9CFE-D0DA2C7223EF}"/>
          </ac:spMkLst>
        </pc:spChg>
        <pc:spChg chg="add mod">
          <ac:chgData name="Tobias Krah" userId="824c3b46-4c09-4af9-a299-5336f82a04ad" providerId="ADAL" clId="{4C70CFAE-EC0B-48CB-891A-5E0C7F272B25}" dt="2020-04-14T07:55:42.311" v="275" actId="1076"/>
          <ac:spMkLst>
            <pc:docMk/>
            <pc:sldMk cId="1469361946" sldId="257"/>
            <ac:spMk id="32" creationId="{6CF43E96-8142-4C67-A11C-D9C73189D580}"/>
          </ac:spMkLst>
        </pc:spChg>
        <pc:spChg chg="mod">
          <ac:chgData name="Tobias Krah" userId="824c3b46-4c09-4af9-a299-5336f82a04ad" providerId="ADAL" clId="{4C70CFAE-EC0B-48CB-891A-5E0C7F272B25}" dt="2020-04-14T07:56:17.983" v="279" actId="20577"/>
          <ac:spMkLst>
            <pc:docMk/>
            <pc:sldMk cId="1469361946" sldId="257"/>
            <ac:spMk id="33" creationId="{3DB3C1F6-9B54-4355-9EBB-FE31E02CB381}"/>
          </ac:spMkLst>
        </pc:spChg>
        <pc:spChg chg="mod">
          <ac:chgData name="Tobias Krah" userId="824c3b46-4c09-4af9-a299-5336f82a04ad" providerId="ADAL" clId="{4C70CFAE-EC0B-48CB-891A-5E0C7F272B25}" dt="2020-04-14T07:53:03.955" v="201" actId="1076"/>
          <ac:spMkLst>
            <pc:docMk/>
            <pc:sldMk cId="1469361946" sldId="257"/>
            <ac:spMk id="34" creationId="{EEE40DA7-3C96-4420-AE3E-45CBD1FAC75C}"/>
          </ac:spMkLst>
        </pc:spChg>
        <pc:spChg chg="del">
          <ac:chgData name="Tobias Krah" userId="824c3b46-4c09-4af9-a299-5336f82a04ad" providerId="ADAL" clId="{4C70CFAE-EC0B-48CB-891A-5E0C7F272B25}" dt="2020-04-14T07:52:55.252" v="199" actId="478"/>
          <ac:spMkLst>
            <pc:docMk/>
            <pc:sldMk cId="1469361946" sldId="257"/>
            <ac:spMk id="35" creationId="{575C8270-2396-4BB6-9569-A2DB8207664E}"/>
          </ac:spMkLst>
        </pc:spChg>
        <pc:spChg chg="del">
          <ac:chgData name="Tobias Krah" userId="824c3b46-4c09-4af9-a299-5336f82a04ad" providerId="ADAL" clId="{4C70CFAE-EC0B-48CB-891A-5E0C7F272B25}" dt="2020-04-14T07:52:55.252" v="199" actId="478"/>
          <ac:spMkLst>
            <pc:docMk/>
            <pc:sldMk cId="1469361946" sldId="257"/>
            <ac:spMk id="36" creationId="{AA3B90FC-E334-42F8-8A30-AFA528C30A68}"/>
          </ac:spMkLst>
        </pc:spChg>
        <pc:spChg chg="del">
          <ac:chgData name="Tobias Krah" userId="824c3b46-4c09-4af9-a299-5336f82a04ad" providerId="ADAL" clId="{4C70CFAE-EC0B-48CB-891A-5E0C7F272B25}" dt="2020-04-14T07:52:56.800" v="200" actId="478"/>
          <ac:spMkLst>
            <pc:docMk/>
            <pc:sldMk cId="1469361946" sldId="257"/>
            <ac:spMk id="37" creationId="{3190D9D5-082D-46B7-A992-EF9078CCC4AE}"/>
          </ac:spMkLst>
        </pc:spChg>
        <pc:spChg chg="del">
          <ac:chgData name="Tobias Krah" userId="824c3b46-4c09-4af9-a299-5336f82a04ad" providerId="ADAL" clId="{4C70CFAE-EC0B-48CB-891A-5E0C7F272B25}" dt="2020-04-14T07:54:37.477" v="267" actId="478"/>
          <ac:spMkLst>
            <pc:docMk/>
            <pc:sldMk cId="1469361946" sldId="257"/>
            <ac:spMk id="38" creationId="{6619CE4B-E34D-4DE9-97A6-541B6C70FCDC}"/>
          </ac:spMkLst>
        </pc:spChg>
        <pc:spChg chg="del">
          <ac:chgData name="Tobias Krah" userId="824c3b46-4c09-4af9-a299-5336f82a04ad" providerId="ADAL" clId="{4C70CFAE-EC0B-48CB-891A-5E0C7F272B25}" dt="2020-04-14T07:55:07.450" v="269" actId="478"/>
          <ac:spMkLst>
            <pc:docMk/>
            <pc:sldMk cId="1469361946" sldId="257"/>
            <ac:spMk id="40" creationId="{72DEA400-B5E7-4125-8864-65D3AC518E92}"/>
          </ac:spMkLst>
        </pc:spChg>
        <pc:spChg chg="del">
          <ac:chgData name="Tobias Krah" userId="824c3b46-4c09-4af9-a299-5336f82a04ad" providerId="ADAL" clId="{4C70CFAE-EC0B-48CB-891A-5E0C7F272B25}" dt="2020-04-14T07:50:39.768" v="116" actId="478"/>
          <ac:spMkLst>
            <pc:docMk/>
            <pc:sldMk cId="1469361946" sldId="257"/>
            <ac:spMk id="41" creationId="{CFD8C6EF-E34A-416C-942B-700BB305FF59}"/>
          </ac:spMkLst>
        </pc:spChg>
        <pc:spChg chg="del">
          <ac:chgData name="Tobias Krah" userId="824c3b46-4c09-4af9-a299-5336f82a04ad" providerId="ADAL" clId="{4C70CFAE-EC0B-48CB-891A-5E0C7F272B25}" dt="2020-04-14T07:50:41.203" v="117" actId="478"/>
          <ac:spMkLst>
            <pc:docMk/>
            <pc:sldMk cId="1469361946" sldId="257"/>
            <ac:spMk id="42" creationId="{E1E8AD68-4895-402D-9E8E-B4B80B068410}"/>
          </ac:spMkLst>
        </pc:spChg>
        <pc:spChg chg="del mod">
          <ac:chgData name="Tobias Krah" userId="824c3b46-4c09-4af9-a299-5336f82a04ad" providerId="ADAL" clId="{4C70CFAE-EC0B-48CB-891A-5E0C7F272B25}" dt="2020-04-14T08:29:51.344" v="432" actId="21"/>
          <ac:spMkLst>
            <pc:docMk/>
            <pc:sldMk cId="1469361946" sldId="257"/>
            <ac:spMk id="45" creationId="{55CE9EBA-E917-4F0F-8068-9AB545263E0F}"/>
          </ac:spMkLst>
        </pc:spChg>
        <pc:spChg chg="add mod">
          <ac:chgData name="Tobias Krah" userId="824c3b46-4c09-4af9-a299-5336f82a04ad" providerId="ADAL" clId="{4C70CFAE-EC0B-48CB-891A-5E0C7F272B25}" dt="2020-04-14T08:36:17.172" v="478" actId="1076"/>
          <ac:spMkLst>
            <pc:docMk/>
            <pc:sldMk cId="1469361946" sldId="257"/>
            <ac:spMk id="47" creationId="{FE741725-0B3D-44C5-887C-B95C464C85DC}"/>
          </ac:spMkLst>
        </pc:spChg>
        <pc:grpChg chg="del">
          <ac:chgData name="Tobias Krah" userId="824c3b46-4c09-4af9-a299-5336f82a04ad" providerId="ADAL" clId="{4C70CFAE-EC0B-48CB-891A-5E0C7F272B25}" dt="2020-04-14T07:50:44.038" v="119" actId="478"/>
          <ac:grpSpMkLst>
            <pc:docMk/>
            <pc:sldMk cId="1469361946" sldId="257"/>
            <ac:grpSpMk id="6" creationId="{5DB4CF5F-1A44-4A10-AD66-489C31204216}"/>
          </ac:grpSpMkLst>
        </pc:grpChg>
        <pc:graphicFrameChg chg="del mod">
          <ac:chgData name="Tobias Krah" userId="824c3b46-4c09-4af9-a299-5336f82a04ad" providerId="ADAL" clId="{4C70CFAE-EC0B-48CB-891A-5E0C7F272B25}" dt="2020-04-14T07:50:35.359" v="115" actId="478"/>
          <ac:graphicFrameMkLst>
            <pc:docMk/>
            <pc:sldMk cId="1469361946" sldId="257"/>
            <ac:graphicFrameMk id="39" creationId="{76991555-3165-45F2-868B-8D95636BD4BB}"/>
          </ac:graphicFrameMkLst>
        </pc:graphicFrameChg>
        <pc:picChg chg="mod">
          <ac:chgData name="Tobias Krah" userId="824c3b46-4c09-4af9-a299-5336f82a04ad" providerId="ADAL" clId="{4C70CFAE-EC0B-48CB-891A-5E0C7F272B25}" dt="2020-04-14T07:51:31.190" v="120" actId="14826"/>
          <ac:picMkLst>
            <pc:docMk/>
            <pc:sldMk cId="1469361946" sldId="257"/>
            <ac:picMk id="2" creationId="{4871397E-9060-40AC-AB7A-B5D1B1DE158D}"/>
          </ac:picMkLst>
        </pc:picChg>
        <pc:picChg chg="add del mod">
          <ac:chgData name="Tobias Krah" userId="824c3b46-4c09-4af9-a299-5336f82a04ad" providerId="ADAL" clId="{4C70CFAE-EC0B-48CB-891A-5E0C7F272B25}" dt="2020-04-14T08:36:18.377" v="479" actId="478"/>
          <ac:picMkLst>
            <pc:docMk/>
            <pc:sldMk cId="1469361946" sldId="257"/>
            <ac:picMk id="43" creationId="{132198FE-79E0-4E7D-9ADA-9005CE739E00}"/>
          </ac:picMkLst>
        </pc:picChg>
        <pc:picChg chg="del">
          <ac:chgData name="Tobias Krah" userId="824c3b46-4c09-4af9-a299-5336f82a04ad" providerId="ADAL" clId="{4C70CFAE-EC0B-48CB-891A-5E0C7F272B25}" dt="2020-04-14T07:50:41.742" v="118" actId="478"/>
          <ac:picMkLst>
            <pc:docMk/>
            <pc:sldMk cId="1469361946" sldId="257"/>
            <ac:picMk id="44" creationId="{C634B2D3-6AF1-46E0-8743-EF5836F3D033}"/>
          </ac:picMkLst>
        </pc:picChg>
        <pc:picChg chg="add mod">
          <ac:chgData name="Tobias Krah" userId="824c3b46-4c09-4af9-a299-5336f82a04ad" providerId="ADAL" clId="{4C70CFAE-EC0B-48CB-891A-5E0C7F272B25}" dt="2020-04-14T08:32:00.855" v="448" actId="1076"/>
          <ac:picMkLst>
            <pc:docMk/>
            <pc:sldMk cId="1469361946" sldId="257"/>
            <ac:picMk id="46" creationId="{4F0BCCD8-0245-41FB-AC41-9FAA287311D3}"/>
          </ac:picMkLst>
        </pc:picChg>
      </pc:sldChg>
      <pc:sldChg chg="addSp delSp modSp del">
        <pc:chgData name="Tobias Krah" userId="824c3b46-4c09-4af9-a299-5336f82a04ad" providerId="ADAL" clId="{4C70CFAE-EC0B-48CB-891A-5E0C7F272B25}" dt="2020-04-14T07:55:20.346" v="270" actId="47"/>
        <pc:sldMkLst>
          <pc:docMk/>
          <pc:sldMk cId="1387870641" sldId="288"/>
        </pc:sldMkLst>
        <pc:spChg chg="del">
          <ac:chgData name="Tobias Krah" userId="824c3b46-4c09-4af9-a299-5336f82a04ad" providerId="ADAL" clId="{4C70CFAE-EC0B-48CB-891A-5E0C7F272B25}" dt="2020-04-14T07:41:37.313" v="105" actId="478"/>
          <ac:spMkLst>
            <pc:docMk/>
            <pc:sldMk cId="1387870641" sldId="288"/>
            <ac:spMk id="5" creationId="{8FDE204F-1D80-4231-9531-9885296DD41C}"/>
          </ac:spMkLst>
        </pc:spChg>
        <pc:spChg chg="add mod">
          <ac:chgData name="Tobias Krah" userId="824c3b46-4c09-4af9-a299-5336f82a04ad" providerId="ADAL" clId="{4C70CFAE-EC0B-48CB-891A-5E0C7F272B25}" dt="2020-04-14T07:41:57.123" v="108" actId="404"/>
          <ac:spMkLst>
            <pc:docMk/>
            <pc:sldMk cId="1387870641" sldId="288"/>
            <ac:spMk id="8" creationId="{BA050B83-F05B-475F-9465-B515A604F04D}"/>
          </ac:spMkLst>
        </pc:spChg>
        <pc:picChg chg="del">
          <ac:chgData name="Tobias Krah" userId="824c3b46-4c09-4af9-a299-5336f82a04ad" providerId="ADAL" clId="{4C70CFAE-EC0B-48CB-891A-5E0C7F272B25}" dt="2020-04-14T07:41:34.736" v="103" actId="478"/>
          <ac:picMkLst>
            <pc:docMk/>
            <pc:sldMk cId="1387870641" sldId="288"/>
            <ac:picMk id="6" creationId="{C249CFA9-4778-4A42-A309-79CB22A87B75}"/>
          </ac:picMkLst>
        </pc:picChg>
        <pc:picChg chg="del">
          <ac:chgData name="Tobias Krah" userId="824c3b46-4c09-4af9-a299-5336f82a04ad" providerId="ADAL" clId="{4C70CFAE-EC0B-48CB-891A-5E0C7F272B25}" dt="2020-04-14T07:41:36.103" v="104" actId="478"/>
          <ac:picMkLst>
            <pc:docMk/>
            <pc:sldMk cId="1387870641" sldId="288"/>
            <ac:picMk id="7" creationId="{6402FBBA-F4A6-48FD-8A40-DDA1824F8793}"/>
          </ac:picMkLst>
        </pc:picChg>
        <pc:picChg chg="del">
          <ac:chgData name="Tobias Krah" userId="824c3b46-4c09-4af9-a299-5336f82a04ad" providerId="ADAL" clId="{4C70CFAE-EC0B-48CB-891A-5E0C7F272B25}" dt="2020-04-14T07:41:34.289" v="102" actId="478"/>
          <ac:picMkLst>
            <pc:docMk/>
            <pc:sldMk cId="1387870641" sldId="288"/>
            <ac:picMk id="10" creationId="{F9790207-359D-4C90-8633-5050AD70B814}"/>
          </ac:picMkLst>
        </pc:picChg>
      </pc:sldChg>
      <pc:sldChg chg="addSp delSp modSp">
        <pc:chgData name="Tobias Krah" userId="824c3b46-4c09-4af9-a299-5336f82a04ad" providerId="ADAL" clId="{4C70CFAE-EC0B-48CB-891A-5E0C7F272B25}" dt="2020-04-14T07:55:32.562" v="274" actId="1076"/>
        <pc:sldMkLst>
          <pc:docMk/>
          <pc:sldMk cId="662740539" sldId="487"/>
        </pc:sldMkLst>
        <pc:spChg chg="del mod">
          <ac:chgData name="Tobias Krah" userId="824c3b46-4c09-4af9-a299-5336f82a04ad" providerId="ADAL" clId="{4C70CFAE-EC0B-48CB-891A-5E0C7F272B25}" dt="2020-04-14T07:42:07.586" v="109" actId="478"/>
          <ac:spMkLst>
            <pc:docMk/>
            <pc:sldMk cId="662740539" sldId="487"/>
            <ac:spMk id="5" creationId="{B6707349-0604-4D15-9E4E-88B69AB6A12A}"/>
          </ac:spMkLst>
        </pc:spChg>
        <pc:spChg chg="add mod">
          <ac:chgData name="Tobias Krah" userId="824c3b46-4c09-4af9-a299-5336f82a04ad" providerId="ADAL" clId="{4C70CFAE-EC0B-48CB-891A-5E0C7F272B25}" dt="2020-04-14T07:42:10.788" v="111" actId="1076"/>
          <ac:spMkLst>
            <pc:docMk/>
            <pc:sldMk cId="662740539" sldId="487"/>
            <ac:spMk id="10" creationId="{F4FDCE9E-7D7A-45BD-AA02-2CB0C3E50378}"/>
          </ac:spMkLst>
        </pc:spChg>
        <pc:picChg chg="del">
          <ac:chgData name="Tobias Krah" userId="824c3b46-4c09-4af9-a299-5336f82a04ad" providerId="ADAL" clId="{4C70CFAE-EC0B-48CB-891A-5E0C7F272B25}" dt="2020-04-14T07:41:30.386" v="101" actId="478"/>
          <ac:picMkLst>
            <pc:docMk/>
            <pc:sldMk cId="662740539" sldId="487"/>
            <ac:picMk id="7" creationId="{BCB8C6D4-07C6-4581-88E4-A2204026C92A}"/>
          </ac:picMkLst>
        </pc:picChg>
        <pc:picChg chg="del">
          <ac:chgData name="Tobias Krah" userId="824c3b46-4c09-4af9-a299-5336f82a04ad" providerId="ADAL" clId="{4C70CFAE-EC0B-48CB-891A-5E0C7F272B25}" dt="2020-04-14T07:41:29.615" v="100" actId="478"/>
          <ac:picMkLst>
            <pc:docMk/>
            <pc:sldMk cId="662740539" sldId="487"/>
            <ac:picMk id="9" creationId="{F866962D-4F9A-4EA2-9ECC-41FE34F16686}"/>
          </ac:picMkLst>
        </pc:picChg>
        <pc:picChg chg="add mod">
          <ac:chgData name="Tobias Krah" userId="824c3b46-4c09-4af9-a299-5336f82a04ad" providerId="ADAL" clId="{4C70CFAE-EC0B-48CB-891A-5E0C7F272B25}" dt="2020-04-14T07:55:32.562" v="274" actId="1076"/>
          <ac:picMkLst>
            <pc:docMk/>
            <pc:sldMk cId="662740539" sldId="487"/>
            <ac:picMk id="11" creationId="{1310CD62-CA97-4F6C-9F5B-ABA84298A478}"/>
          </ac:picMkLst>
        </pc:picChg>
      </pc:sldChg>
      <pc:sldChg chg="addSp delSp modSp">
        <pc:chgData name="Tobias Krah" userId="824c3b46-4c09-4af9-a299-5336f82a04ad" providerId="ADAL" clId="{4C70CFAE-EC0B-48CB-891A-5E0C7F272B25}" dt="2020-04-14T09:28:34.360" v="978" actId="1076"/>
        <pc:sldMkLst>
          <pc:docMk/>
          <pc:sldMk cId="642086807" sldId="488"/>
        </pc:sldMkLst>
        <pc:spChg chg="add mod">
          <ac:chgData name="Tobias Krah" userId="824c3b46-4c09-4af9-a299-5336f82a04ad" providerId="ADAL" clId="{4C70CFAE-EC0B-48CB-891A-5E0C7F272B25}" dt="2020-04-14T09:10:25.578" v="975" actId="1076"/>
          <ac:spMkLst>
            <pc:docMk/>
            <pc:sldMk cId="642086807" sldId="488"/>
            <ac:spMk id="7" creationId="{07F45DF7-4A4E-46A5-A896-770C5ACBCE0E}"/>
          </ac:spMkLst>
        </pc:spChg>
        <pc:spChg chg="del">
          <ac:chgData name="Tobias Krah" userId="824c3b46-4c09-4af9-a299-5336f82a04ad" providerId="ADAL" clId="{4C70CFAE-EC0B-48CB-891A-5E0C7F272B25}" dt="2020-04-14T09:10:22.788" v="973" actId="478"/>
          <ac:spMkLst>
            <pc:docMk/>
            <pc:sldMk cId="642086807" sldId="488"/>
            <ac:spMk id="10" creationId="{C9E92477-D313-46E9-BC57-998DC5A4030B}"/>
          </ac:spMkLst>
        </pc:spChg>
        <pc:picChg chg="mod">
          <ac:chgData name="Tobias Krah" userId="824c3b46-4c09-4af9-a299-5336f82a04ad" providerId="ADAL" clId="{4C70CFAE-EC0B-48CB-891A-5E0C7F272B25}" dt="2020-04-14T09:28:34.360" v="978" actId="1076"/>
          <ac:picMkLst>
            <pc:docMk/>
            <pc:sldMk cId="642086807" sldId="488"/>
            <ac:picMk id="8" creationId="{DD948380-3DF5-4C18-B6A0-1EC2ADD97323}"/>
          </ac:picMkLst>
        </pc:picChg>
      </pc:sldChg>
      <pc:sldChg chg="modSp">
        <pc:chgData name="Tobias Krah" userId="824c3b46-4c09-4af9-a299-5336f82a04ad" providerId="ADAL" clId="{4C70CFAE-EC0B-48CB-891A-5E0C7F272B25}" dt="2020-04-14T07:40:13.700" v="21" actId="20577"/>
        <pc:sldMkLst>
          <pc:docMk/>
          <pc:sldMk cId="2483930821" sldId="513"/>
        </pc:sldMkLst>
        <pc:spChg chg="mod">
          <ac:chgData name="Tobias Krah" userId="824c3b46-4c09-4af9-a299-5336f82a04ad" providerId="ADAL" clId="{4C70CFAE-EC0B-48CB-891A-5E0C7F272B25}" dt="2020-04-14T07:40:13.700" v="21" actId="20577"/>
          <ac:spMkLst>
            <pc:docMk/>
            <pc:sldMk cId="2483930821" sldId="513"/>
            <ac:spMk id="14" creationId="{4F93C6EF-88EC-4262-BA1B-D83C532BB416}"/>
          </ac:spMkLst>
        </pc:spChg>
      </pc:sldChg>
      <pc:sldChg chg="del">
        <pc:chgData name="Tobias Krah" userId="824c3b46-4c09-4af9-a299-5336f82a04ad" providerId="ADAL" clId="{4C70CFAE-EC0B-48CB-891A-5E0C7F272B25}" dt="2020-04-14T08:55:46.306" v="801" actId="47"/>
        <pc:sldMkLst>
          <pc:docMk/>
          <pc:sldMk cId="3747605439" sldId="515"/>
        </pc:sldMkLst>
      </pc:sldChg>
      <pc:sldChg chg="del">
        <pc:chgData name="Tobias Krah" userId="824c3b46-4c09-4af9-a299-5336f82a04ad" providerId="ADAL" clId="{4C70CFAE-EC0B-48CB-891A-5E0C7F272B25}" dt="2020-04-14T09:00:47.695" v="821" actId="47"/>
        <pc:sldMkLst>
          <pc:docMk/>
          <pc:sldMk cId="1106892570" sldId="520"/>
        </pc:sldMkLst>
      </pc:sldChg>
      <pc:sldChg chg="del">
        <pc:chgData name="Tobias Krah" userId="824c3b46-4c09-4af9-a299-5336f82a04ad" providerId="ADAL" clId="{4C70CFAE-EC0B-48CB-891A-5E0C7F272B25}" dt="2020-04-14T08:55:44.464" v="800" actId="47"/>
        <pc:sldMkLst>
          <pc:docMk/>
          <pc:sldMk cId="703363364" sldId="523"/>
        </pc:sldMkLst>
      </pc:sldChg>
      <pc:sldChg chg="del">
        <pc:chgData name="Tobias Krah" userId="824c3b46-4c09-4af9-a299-5336f82a04ad" providerId="ADAL" clId="{4C70CFAE-EC0B-48CB-891A-5E0C7F272B25}" dt="2020-04-14T09:00:48.235" v="822" actId="47"/>
        <pc:sldMkLst>
          <pc:docMk/>
          <pc:sldMk cId="2889166048" sldId="524"/>
        </pc:sldMkLst>
      </pc:sldChg>
      <pc:sldChg chg="del">
        <pc:chgData name="Tobias Krah" userId="824c3b46-4c09-4af9-a299-5336f82a04ad" providerId="ADAL" clId="{4C70CFAE-EC0B-48CB-891A-5E0C7F272B25}" dt="2020-04-14T09:00:48.756" v="823" actId="47"/>
        <pc:sldMkLst>
          <pc:docMk/>
          <pc:sldMk cId="4153789283" sldId="525"/>
        </pc:sldMkLst>
      </pc:sldChg>
      <pc:sldChg chg="del">
        <pc:chgData name="Tobias Krah" userId="824c3b46-4c09-4af9-a299-5336f82a04ad" providerId="ADAL" clId="{4C70CFAE-EC0B-48CB-891A-5E0C7F272B25}" dt="2020-04-14T09:00:49.256" v="824" actId="47"/>
        <pc:sldMkLst>
          <pc:docMk/>
          <pc:sldMk cId="3136905320" sldId="526"/>
        </pc:sldMkLst>
      </pc:sldChg>
      <pc:sldChg chg="modSp">
        <pc:chgData name="Tobias Krah" userId="824c3b46-4c09-4af9-a299-5336f82a04ad" providerId="ADAL" clId="{4C70CFAE-EC0B-48CB-891A-5E0C7F272B25}" dt="2020-04-14T07:40:02.425" v="10" actId="20577"/>
        <pc:sldMkLst>
          <pc:docMk/>
          <pc:sldMk cId="3721097862" sldId="529"/>
        </pc:sldMkLst>
        <pc:spChg chg="mod">
          <ac:chgData name="Tobias Krah" userId="824c3b46-4c09-4af9-a299-5336f82a04ad" providerId="ADAL" clId="{4C70CFAE-EC0B-48CB-891A-5E0C7F272B25}" dt="2020-04-14T07:40:02.425" v="10" actId="20577"/>
          <ac:spMkLst>
            <pc:docMk/>
            <pc:sldMk cId="3721097862" sldId="529"/>
            <ac:spMk id="14" creationId="{4F93C6EF-88EC-4262-BA1B-D83C532BB416}"/>
          </ac:spMkLst>
        </pc:spChg>
      </pc:sldChg>
      <pc:sldChg chg="addSp delSp modSp">
        <pc:chgData name="Tobias Krah" userId="824c3b46-4c09-4af9-a299-5336f82a04ad" providerId="ADAL" clId="{4C70CFAE-EC0B-48CB-891A-5E0C7F272B25}" dt="2020-04-14T09:32:46.742" v="1001" actId="1076"/>
        <pc:sldMkLst>
          <pc:docMk/>
          <pc:sldMk cId="4224465079" sldId="546"/>
        </pc:sldMkLst>
        <pc:spChg chg="mod">
          <ac:chgData name="Tobias Krah" userId="824c3b46-4c09-4af9-a299-5336f82a04ad" providerId="ADAL" clId="{4C70CFAE-EC0B-48CB-891A-5E0C7F272B25}" dt="2020-04-14T09:10:15.228" v="972" actId="1076"/>
          <ac:spMkLst>
            <pc:docMk/>
            <pc:sldMk cId="4224465079" sldId="546"/>
            <ac:spMk id="13" creationId="{B54F6ABB-94F9-4F84-82CE-6ADF3F0686A3}"/>
          </ac:spMkLst>
        </pc:spChg>
        <pc:picChg chg="add mod">
          <ac:chgData name="Tobias Krah" userId="824c3b46-4c09-4af9-a299-5336f82a04ad" providerId="ADAL" clId="{4C70CFAE-EC0B-48CB-891A-5E0C7F272B25}" dt="2020-04-14T09:32:46.742" v="1001" actId="1076"/>
          <ac:picMkLst>
            <pc:docMk/>
            <pc:sldMk cId="4224465079" sldId="546"/>
            <ac:picMk id="2" creationId="{98D98BD8-7ECE-4133-B490-1AB555B9DD47}"/>
          </ac:picMkLst>
        </pc:picChg>
        <pc:picChg chg="add mod">
          <ac:chgData name="Tobias Krah" userId="824c3b46-4c09-4af9-a299-5336f82a04ad" providerId="ADAL" clId="{4C70CFAE-EC0B-48CB-891A-5E0C7F272B25}" dt="2020-04-14T09:32:45.045" v="1000" actId="1076"/>
          <ac:picMkLst>
            <pc:docMk/>
            <pc:sldMk cId="4224465079" sldId="546"/>
            <ac:picMk id="3" creationId="{3BA1D200-EC71-4D98-8CF7-C0B0032CD630}"/>
          </ac:picMkLst>
        </pc:picChg>
        <pc:picChg chg="add del">
          <ac:chgData name="Tobias Krah" userId="824c3b46-4c09-4af9-a299-5336f82a04ad" providerId="ADAL" clId="{4C70CFAE-EC0B-48CB-891A-5E0C7F272B25}" dt="2020-04-14T09:28:51.102" v="981" actId="478"/>
          <ac:picMkLst>
            <pc:docMk/>
            <pc:sldMk cId="4224465079" sldId="546"/>
            <ac:picMk id="6" creationId="{B413A8FD-50A9-4BA6-AC1A-166899E0982D}"/>
          </ac:picMkLst>
        </pc:picChg>
        <pc:picChg chg="add mod modCrop">
          <ac:chgData name="Tobias Krah" userId="824c3b46-4c09-4af9-a299-5336f82a04ad" providerId="ADAL" clId="{4C70CFAE-EC0B-48CB-891A-5E0C7F272B25}" dt="2020-04-14T09:29:27.504" v="986" actId="1076"/>
          <ac:picMkLst>
            <pc:docMk/>
            <pc:sldMk cId="4224465079" sldId="546"/>
            <ac:picMk id="7" creationId="{5777F257-05D5-4325-9A10-84AA176F8224}"/>
          </ac:picMkLst>
        </pc:picChg>
        <pc:picChg chg="add del">
          <ac:chgData name="Tobias Krah" userId="824c3b46-4c09-4af9-a299-5336f82a04ad" providerId="ADAL" clId="{4C70CFAE-EC0B-48CB-891A-5E0C7F272B25}" dt="2020-04-14T09:29:29.725" v="988" actId="478"/>
          <ac:picMkLst>
            <pc:docMk/>
            <pc:sldMk cId="4224465079" sldId="546"/>
            <ac:picMk id="8" creationId="{6BEA9253-A5F2-4D4B-8BD1-7E2D9A67A747}"/>
          </ac:picMkLst>
        </pc:picChg>
        <pc:picChg chg="add mod modCrop">
          <ac:chgData name="Tobias Krah" userId="824c3b46-4c09-4af9-a299-5336f82a04ad" providerId="ADAL" clId="{4C70CFAE-EC0B-48CB-891A-5E0C7F272B25}" dt="2020-04-14T09:30:03.072" v="996" actId="1076"/>
          <ac:picMkLst>
            <pc:docMk/>
            <pc:sldMk cId="4224465079" sldId="546"/>
            <ac:picMk id="9" creationId="{4EDD2A3D-D961-4E81-BB99-AE3A950A39C1}"/>
          </ac:picMkLst>
        </pc:picChg>
        <pc:picChg chg="del">
          <ac:chgData name="Tobias Krah" userId="824c3b46-4c09-4af9-a299-5336f82a04ad" providerId="ADAL" clId="{4C70CFAE-EC0B-48CB-891A-5E0C7F272B25}" dt="2020-04-14T09:28:48.967" v="979" actId="478"/>
          <ac:picMkLst>
            <pc:docMk/>
            <pc:sldMk cId="4224465079" sldId="546"/>
            <ac:picMk id="10" creationId="{631413E0-27D7-4DA7-BD92-4EEA732AF89B}"/>
          </ac:picMkLst>
        </pc:picChg>
        <pc:picChg chg="del">
          <ac:chgData name="Tobias Krah" userId="824c3b46-4c09-4af9-a299-5336f82a04ad" providerId="ADAL" clId="{4C70CFAE-EC0B-48CB-891A-5E0C7F272B25}" dt="2020-04-14T09:31:47.707" v="997" actId="478"/>
          <ac:picMkLst>
            <pc:docMk/>
            <pc:sldMk cId="4224465079" sldId="546"/>
            <ac:picMk id="14" creationId="{3DA5C2F1-312E-4E3C-9B7B-06CE39716C2C}"/>
          </ac:picMkLst>
        </pc:picChg>
      </pc:sldChg>
      <pc:sldChg chg="addSp delSp modSp">
        <pc:chgData name="Tobias Krah" userId="824c3b46-4c09-4af9-a299-5336f82a04ad" providerId="ADAL" clId="{4C70CFAE-EC0B-48CB-891A-5E0C7F272B25}" dt="2020-04-14T09:34:32.892" v="1019" actId="1440"/>
        <pc:sldMkLst>
          <pc:docMk/>
          <pc:sldMk cId="2481558200" sldId="604"/>
        </pc:sldMkLst>
        <pc:spChg chg="del mod">
          <ac:chgData name="Tobias Krah" userId="824c3b46-4c09-4af9-a299-5336f82a04ad" providerId="ADAL" clId="{4C70CFAE-EC0B-48CB-891A-5E0C7F272B25}" dt="2020-04-14T09:34:17.117" v="1016" actId="478"/>
          <ac:spMkLst>
            <pc:docMk/>
            <pc:sldMk cId="2481558200" sldId="604"/>
            <ac:spMk id="12" creationId="{EFBDF32C-6B20-4B0C-AA51-C77559846D74}"/>
          </ac:spMkLst>
        </pc:spChg>
        <pc:spChg chg="add mod">
          <ac:chgData name="Tobias Krah" userId="824c3b46-4c09-4af9-a299-5336f82a04ad" providerId="ADAL" clId="{4C70CFAE-EC0B-48CB-891A-5E0C7F272B25}" dt="2020-04-14T09:34:23.044" v="1018" actId="1076"/>
          <ac:spMkLst>
            <pc:docMk/>
            <pc:sldMk cId="2481558200" sldId="604"/>
            <ac:spMk id="14" creationId="{5EA31253-20F2-4C37-9EF7-CBA3B2E979BA}"/>
          </ac:spMkLst>
        </pc:spChg>
        <pc:picChg chg="add mod">
          <ac:chgData name="Tobias Krah" userId="824c3b46-4c09-4af9-a299-5336f82a04ad" providerId="ADAL" clId="{4C70CFAE-EC0B-48CB-891A-5E0C7F272B25}" dt="2020-04-14T09:33:10.361" v="1007" actId="1076"/>
          <ac:picMkLst>
            <pc:docMk/>
            <pc:sldMk cId="2481558200" sldId="604"/>
            <ac:picMk id="6" creationId="{10A8BEFE-2BB0-441F-B205-5878E8C34603}"/>
          </ac:picMkLst>
        </pc:picChg>
        <pc:picChg chg="mod">
          <ac:chgData name="Tobias Krah" userId="824c3b46-4c09-4af9-a299-5336f82a04ad" providerId="ADAL" clId="{4C70CFAE-EC0B-48CB-891A-5E0C7F272B25}" dt="2020-04-14T09:32:59.014" v="1004" actId="1076"/>
          <ac:picMkLst>
            <pc:docMk/>
            <pc:sldMk cId="2481558200" sldId="604"/>
            <ac:picMk id="7" creationId="{F027BE98-48AB-4A4F-9C86-1C35997E1950}"/>
          </ac:picMkLst>
        </pc:picChg>
        <pc:picChg chg="add mod">
          <ac:chgData name="Tobias Krah" userId="824c3b46-4c09-4af9-a299-5336f82a04ad" providerId="ADAL" clId="{4C70CFAE-EC0B-48CB-891A-5E0C7F272B25}" dt="2020-04-14T09:33:10.361" v="1007" actId="1076"/>
          <ac:picMkLst>
            <pc:docMk/>
            <pc:sldMk cId="2481558200" sldId="604"/>
            <ac:picMk id="8" creationId="{7798DB55-9567-4FE3-98AC-5F3DCFD77766}"/>
          </ac:picMkLst>
        </pc:picChg>
        <pc:picChg chg="add mod">
          <ac:chgData name="Tobias Krah" userId="824c3b46-4c09-4af9-a299-5336f82a04ad" providerId="ADAL" clId="{4C70CFAE-EC0B-48CB-891A-5E0C7F272B25}" dt="2020-04-14T09:34:32.892" v="1019" actId="1440"/>
          <ac:picMkLst>
            <pc:docMk/>
            <pc:sldMk cId="2481558200" sldId="604"/>
            <ac:picMk id="9" creationId="{46817DB0-D0C1-491D-8697-CBCBD5BFDB32}"/>
          </ac:picMkLst>
        </pc:picChg>
        <pc:picChg chg="add mod">
          <ac:chgData name="Tobias Krah" userId="824c3b46-4c09-4af9-a299-5336f82a04ad" providerId="ADAL" clId="{4C70CFAE-EC0B-48CB-891A-5E0C7F272B25}" dt="2020-04-14T09:34:32.892" v="1019" actId="1440"/>
          <ac:picMkLst>
            <pc:docMk/>
            <pc:sldMk cId="2481558200" sldId="604"/>
            <ac:picMk id="11" creationId="{60496C29-AA01-4610-B1B8-0F2B28C7E069}"/>
          </ac:picMkLst>
        </pc:picChg>
        <pc:picChg chg="del">
          <ac:chgData name="Tobias Krah" userId="824c3b46-4c09-4af9-a299-5336f82a04ad" providerId="ADAL" clId="{4C70CFAE-EC0B-48CB-891A-5E0C7F272B25}" dt="2020-04-14T09:33:11.455" v="1008" actId="478"/>
          <ac:picMkLst>
            <pc:docMk/>
            <pc:sldMk cId="2481558200" sldId="604"/>
            <ac:picMk id="13" creationId="{F9AA6243-3DEB-4E1B-841B-2C6F09F42B8F}"/>
          </ac:picMkLst>
        </pc:picChg>
      </pc:sldChg>
      <pc:sldChg chg="addSp delSp modSp add delAnim modAnim">
        <pc:chgData name="Tobias Krah" userId="824c3b46-4c09-4af9-a299-5336f82a04ad" providerId="ADAL" clId="{4C70CFAE-EC0B-48CB-891A-5E0C7F272B25}" dt="2020-04-14T08:35:47.643" v="475" actId="1076"/>
        <pc:sldMkLst>
          <pc:docMk/>
          <pc:sldMk cId="485751621" sldId="605"/>
        </pc:sldMkLst>
        <pc:spChg chg="mod">
          <ac:chgData name="Tobias Krah" userId="824c3b46-4c09-4af9-a299-5336f82a04ad" providerId="ADAL" clId="{4C70CFAE-EC0B-48CB-891A-5E0C7F272B25}" dt="2020-04-14T08:35:47.643" v="475" actId="1076"/>
          <ac:spMkLst>
            <pc:docMk/>
            <pc:sldMk cId="485751621" sldId="605"/>
            <ac:spMk id="3" creationId="{EC8B4A59-5B6F-430C-858E-066497CA60E8}"/>
          </ac:spMkLst>
        </pc:spChg>
        <pc:spChg chg="add del mod">
          <ac:chgData name="Tobias Krah" userId="824c3b46-4c09-4af9-a299-5336f82a04ad" providerId="ADAL" clId="{4C70CFAE-EC0B-48CB-891A-5E0C7F272B25}" dt="2020-04-14T08:35:45.644" v="474" actId="478"/>
          <ac:spMkLst>
            <pc:docMk/>
            <pc:sldMk cId="485751621" sldId="605"/>
            <ac:spMk id="5" creationId="{C01A5EEC-7824-4C0B-AFFB-5C38417E8CF4}"/>
          </ac:spMkLst>
        </pc:spChg>
        <pc:spChg chg="mod">
          <ac:chgData name="Tobias Krah" userId="824c3b46-4c09-4af9-a299-5336f82a04ad" providerId="ADAL" clId="{4C70CFAE-EC0B-48CB-891A-5E0C7F272B25}" dt="2020-04-14T08:25:04.265" v="364" actId="1076"/>
          <ac:spMkLst>
            <pc:docMk/>
            <pc:sldMk cId="485751621" sldId="605"/>
            <ac:spMk id="13" creationId="{B34AC196-B68B-4B07-9E68-084FB3DEBF71}"/>
          </ac:spMkLst>
        </pc:spChg>
        <pc:spChg chg="mod">
          <ac:chgData name="Tobias Krah" userId="824c3b46-4c09-4af9-a299-5336f82a04ad" providerId="ADAL" clId="{4C70CFAE-EC0B-48CB-891A-5E0C7F272B25}" dt="2020-04-14T08:25:04.265" v="364" actId="1076"/>
          <ac:spMkLst>
            <pc:docMk/>
            <pc:sldMk cId="485751621" sldId="605"/>
            <ac:spMk id="14" creationId="{FF9F0C26-FFA6-4EFF-ADF4-791A0240FC49}"/>
          </ac:spMkLst>
        </pc:spChg>
        <pc:spChg chg="mod">
          <ac:chgData name="Tobias Krah" userId="824c3b46-4c09-4af9-a299-5336f82a04ad" providerId="ADAL" clId="{4C70CFAE-EC0B-48CB-891A-5E0C7F272B25}" dt="2020-04-14T08:25:04.265" v="364" actId="1076"/>
          <ac:spMkLst>
            <pc:docMk/>
            <pc:sldMk cId="485751621" sldId="605"/>
            <ac:spMk id="15" creationId="{FA8BCBCD-ABD6-4404-A736-65FF8D020773}"/>
          </ac:spMkLst>
        </pc:spChg>
        <pc:spChg chg="mod">
          <ac:chgData name="Tobias Krah" userId="824c3b46-4c09-4af9-a299-5336f82a04ad" providerId="ADAL" clId="{4C70CFAE-EC0B-48CB-891A-5E0C7F272B25}" dt="2020-04-14T08:25:04.265" v="364" actId="1076"/>
          <ac:spMkLst>
            <pc:docMk/>
            <pc:sldMk cId="485751621" sldId="605"/>
            <ac:spMk id="16" creationId="{25A676C3-92FE-4880-B7B6-526D2261166D}"/>
          </ac:spMkLst>
        </pc:spChg>
        <pc:spChg chg="mod">
          <ac:chgData name="Tobias Krah" userId="824c3b46-4c09-4af9-a299-5336f82a04ad" providerId="ADAL" clId="{4C70CFAE-EC0B-48CB-891A-5E0C7F272B25}" dt="2020-04-14T08:25:04.265" v="364" actId="1076"/>
          <ac:spMkLst>
            <pc:docMk/>
            <pc:sldMk cId="485751621" sldId="605"/>
            <ac:spMk id="17" creationId="{6F1FFE90-5163-4DE8-ABB7-E5D75224813C}"/>
          </ac:spMkLst>
        </pc:spChg>
        <pc:spChg chg="mod">
          <ac:chgData name="Tobias Krah" userId="824c3b46-4c09-4af9-a299-5336f82a04ad" providerId="ADAL" clId="{4C70CFAE-EC0B-48CB-891A-5E0C7F272B25}" dt="2020-04-14T08:25:04.265" v="364" actId="1076"/>
          <ac:spMkLst>
            <pc:docMk/>
            <pc:sldMk cId="485751621" sldId="605"/>
            <ac:spMk id="18" creationId="{A1227812-F31B-4845-92A2-5F4822748013}"/>
          </ac:spMkLst>
        </pc:spChg>
        <pc:spChg chg="mod">
          <ac:chgData name="Tobias Krah" userId="824c3b46-4c09-4af9-a299-5336f82a04ad" providerId="ADAL" clId="{4C70CFAE-EC0B-48CB-891A-5E0C7F272B25}" dt="2020-04-14T08:25:04.265" v="364" actId="1076"/>
          <ac:spMkLst>
            <pc:docMk/>
            <pc:sldMk cId="485751621" sldId="605"/>
            <ac:spMk id="19" creationId="{26D84652-FA91-4013-A3BF-6C6874E3C916}"/>
          </ac:spMkLst>
        </pc:spChg>
        <pc:spChg chg="mod">
          <ac:chgData name="Tobias Krah" userId="824c3b46-4c09-4af9-a299-5336f82a04ad" providerId="ADAL" clId="{4C70CFAE-EC0B-48CB-891A-5E0C7F272B25}" dt="2020-04-14T08:25:04.265" v="364" actId="1076"/>
          <ac:spMkLst>
            <pc:docMk/>
            <pc:sldMk cId="485751621" sldId="605"/>
            <ac:spMk id="20" creationId="{3FFB3FAF-FADF-4544-B56A-7182FB9D075D}"/>
          </ac:spMkLst>
        </pc:spChg>
        <pc:spChg chg="mod">
          <ac:chgData name="Tobias Krah" userId="824c3b46-4c09-4af9-a299-5336f82a04ad" providerId="ADAL" clId="{4C70CFAE-EC0B-48CB-891A-5E0C7F272B25}" dt="2020-04-14T08:25:04.265" v="364" actId="1076"/>
          <ac:spMkLst>
            <pc:docMk/>
            <pc:sldMk cId="485751621" sldId="605"/>
            <ac:spMk id="21" creationId="{F54CACE2-9336-4756-9284-EB7A0246476C}"/>
          </ac:spMkLst>
        </pc:spChg>
        <pc:spChg chg="add">
          <ac:chgData name="Tobias Krah" userId="824c3b46-4c09-4af9-a299-5336f82a04ad" providerId="ADAL" clId="{4C70CFAE-EC0B-48CB-891A-5E0C7F272B25}" dt="2020-04-14T08:29:54.775" v="433"/>
          <ac:spMkLst>
            <pc:docMk/>
            <pc:sldMk cId="485751621" sldId="605"/>
            <ac:spMk id="22" creationId="{1253EE42-E02D-4FD7-B642-CB9C4BE51B72}"/>
          </ac:spMkLst>
        </pc:spChg>
        <pc:spChg chg="mod">
          <ac:chgData name="Tobias Krah" userId="824c3b46-4c09-4af9-a299-5336f82a04ad" providerId="ADAL" clId="{4C70CFAE-EC0B-48CB-891A-5E0C7F272B25}" dt="2020-04-14T08:25:04.265" v="364" actId="1076"/>
          <ac:spMkLst>
            <pc:docMk/>
            <pc:sldMk cId="485751621" sldId="605"/>
            <ac:spMk id="31" creationId="{CE84F1FB-0BC2-4A04-9378-5694F53A3902}"/>
          </ac:spMkLst>
        </pc:spChg>
        <pc:spChg chg="mod">
          <ac:chgData name="Tobias Krah" userId="824c3b46-4c09-4af9-a299-5336f82a04ad" providerId="ADAL" clId="{4C70CFAE-EC0B-48CB-891A-5E0C7F272B25}" dt="2020-04-14T08:25:04.265" v="364" actId="1076"/>
          <ac:spMkLst>
            <pc:docMk/>
            <pc:sldMk cId="485751621" sldId="605"/>
            <ac:spMk id="32" creationId="{6CF43E96-8142-4C67-A11C-D9C73189D580}"/>
          </ac:spMkLst>
        </pc:spChg>
        <pc:spChg chg="mod">
          <ac:chgData name="Tobias Krah" userId="824c3b46-4c09-4af9-a299-5336f82a04ad" providerId="ADAL" clId="{4C70CFAE-EC0B-48CB-891A-5E0C7F272B25}" dt="2020-04-14T08:25:04.265" v="364" actId="1076"/>
          <ac:spMkLst>
            <pc:docMk/>
            <pc:sldMk cId="485751621" sldId="605"/>
            <ac:spMk id="33" creationId="{3DB3C1F6-9B54-4355-9EBB-FE31E02CB381}"/>
          </ac:spMkLst>
        </pc:spChg>
        <pc:spChg chg="mod">
          <ac:chgData name="Tobias Krah" userId="824c3b46-4c09-4af9-a299-5336f82a04ad" providerId="ADAL" clId="{4C70CFAE-EC0B-48CB-891A-5E0C7F272B25}" dt="2020-04-14T08:25:04.265" v="364" actId="1076"/>
          <ac:spMkLst>
            <pc:docMk/>
            <pc:sldMk cId="485751621" sldId="605"/>
            <ac:spMk id="34" creationId="{EEE40DA7-3C96-4420-AE3E-45CBD1FAC75C}"/>
          </ac:spMkLst>
        </pc:spChg>
        <pc:spChg chg="del mod">
          <ac:chgData name="Tobias Krah" userId="824c3b46-4c09-4af9-a299-5336f82a04ad" providerId="ADAL" clId="{4C70CFAE-EC0B-48CB-891A-5E0C7F272B25}" dt="2020-04-14T08:29:57.564" v="434" actId="478"/>
          <ac:spMkLst>
            <pc:docMk/>
            <pc:sldMk cId="485751621" sldId="605"/>
            <ac:spMk id="45" creationId="{55CE9EBA-E917-4F0F-8068-9AB545263E0F}"/>
          </ac:spMkLst>
        </pc:spChg>
        <pc:picChg chg="mod">
          <ac:chgData name="Tobias Krah" userId="824c3b46-4c09-4af9-a299-5336f82a04ad" providerId="ADAL" clId="{4C70CFAE-EC0B-48CB-891A-5E0C7F272B25}" dt="2020-04-14T08:25:04.265" v="364" actId="1076"/>
          <ac:picMkLst>
            <pc:docMk/>
            <pc:sldMk cId="485751621" sldId="605"/>
            <ac:picMk id="2" creationId="{4871397E-9060-40AC-AB7A-B5D1B1DE158D}"/>
          </ac:picMkLst>
        </pc:picChg>
        <pc:picChg chg="add mod">
          <ac:chgData name="Tobias Krah" userId="824c3b46-4c09-4af9-a299-5336f82a04ad" providerId="ADAL" clId="{4C70CFAE-EC0B-48CB-891A-5E0C7F272B25}" dt="2020-04-14T08:35:29.920" v="465" actId="1076"/>
          <ac:picMkLst>
            <pc:docMk/>
            <pc:sldMk cId="485751621" sldId="605"/>
            <ac:picMk id="4" creationId="{F67E906D-524A-4D93-95A1-3B0153A20969}"/>
          </ac:picMkLst>
        </pc:picChg>
        <pc:picChg chg="add">
          <ac:chgData name="Tobias Krah" userId="824c3b46-4c09-4af9-a299-5336f82a04ad" providerId="ADAL" clId="{4C70CFAE-EC0B-48CB-891A-5E0C7F272B25}" dt="2020-04-14T08:31:48.360" v="446"/>
          <ac:picMkLst>
            <pc:docMk/>
            <pc:sldMk cId="485751621" sldId="605"/>
            <ac:picMk id="23" creationId="{B665DBC2-275B-4D64-BD60-8F0DC146EBA7}"/>
          </ac:picMkLst>
        </pc:picChg>
      </pc:sldChg>
      <pc:sldChg chg="addSp delSp modSp add modAnim">
        <pc:chgData name="Tobias Krah" userId="824c3b46-4c09-4af9-a299-5336f82a04ad" providerId="ADAL" clId="{4C70CFAE-EC0B-48CB-891A-5E0C7F272B25}" dt="2020-04-14T08:56:46.081" v="802"/>
        <pc:sldMkLst>
          <pc:docMk/>
          <pc:sldMk cId="1513893503" sldId="606"/>
        </pc:sldMkLst>
        <pc:spChg chg="del">
          <ac:chgData name="Tobias Krah" userId="824c3b46-4c09-4af9-a299-5336f82a04ad" providerId="ADAL" clId="{4C70CFAE-EC0B-48CB-891A-5E0C7F272B25}" dt="2020-04-14T08:34:20.329" v="460" actId="478"/>
          <ac:spMkLst>
            <pc:docMk/>
            <pc:sldMk cId="1513893503" sldId="606"/>
            <ac:spMk id="3" creationId="{EC8B4A59-5B6F-430C-858E-066497CA60E8}"/>
          </ac:spMkLst>
        </pc:spChg>
        <pc:spChg chg="mod">
          <ac:chgData name="Tobias Krah" userId="824c3b46-4c09-4af9-a299-5336f82a04ad" providerId="ADAL" clId="{4C70CFAE-EC0B-48CB-891A-5E0C7F272B25}" dt="2020-04-14T08:30:37.305" v="437" actId="1076"/>
          <ac:spMkLst>
            <pc:docMk/>
            <pc:sldMk cId="1513893503" sldId="606"/>
            <ac:spMk id="22" creationId="{1253EE42-E02D-4FD7-B642-CB9C4BE51B72}"/>
          </ac:spMkLst>
        </pc:spChg>
        <pc:spChg chg="add">
          <ac:chgData name="Tobias Krah" userId="824c3b46-4c09-4af9-a299-5336f82a04ad" providerId="ADAL" clId="{4C70CFAE-EC0B-48CB-891A-5E0C7F272B25}" dt="2020-04-14T08:34:20.783" v="461"/>
          <ac:spMkLst>
            <pc:docMk/>
            <pc:sldMk cId="1513893503" sldId="606"/>
            <ac:spMk id="23" creationId="{E0C458A9-7385-4DA3-AEB6-6CEC95EA699D}"/>
          </ac:spMkLst>
        </pc:spChg>
        <pc:spChg chg="add">
          <ac:chgData name="Tobias Krah" userId="824c3b46-4c09-4af9-a299-5336f82a04ad" providerId="ADAL" clId="{4C70CFAE-EC0B-48CB-891A-5E0C7F272B25}" dt="2020-04-14T08:34:37.922" v="462"/>
          <ac:spMkLst>
            <pc:docMk/>
            <pc:sldMk cId="1513893503" sldId="606"/>
            <ac:spMk id="24" creationId="{ACC9858F-F70F-45EC-A0FB-75BF4038C50D}"/>
          </ac:spMkLst>
        </pc:spChg>
        <pc:picChg chg="mod">
          <ac:chgData name="Tobias Krah" userId="824c3b46-4c09-4af9-a299-5336f82a04ad" providerId="ADAL" clId="{4C70CFAE-EC0B-48CB-891A-5E0C7F272B25}" dt="2020-04-14T08:30:54.168" v="438" actId="1076"/>
          <ac:picMkLst>
            <pc:docMk/>
            <pc:sldMk cId="1513893503" sldId="606"/>
            <ac:picMk id="4" creationId="{F67E906D-524A-4D93-95A1-3B0153A20969}"/>
          </ac:picMkLst>
        </pc:picChg>
        <pc:picChg chg="add mod">
          <ac:chgData name="Tobias Krah" userId="824c3b46-4c09-4af9-a299-5336f82a04ad" providerId="ADAL" clId="{4C70CFAE-EC0B-48CB-891A-5E0C7F272B25}" dt="2020-04-14T08:31:33.476" v="445" actId="1076"/>
          <ac:picMkLst>
            <pc:docMk/>
            <pc:sldMk cId="1513893503" sldId="606"/>
            <ac:picMk id="6" creationId="{4470FC4A-8EC6-4FAA-A23B-BA79C51E971B}"/>
          </ac:picMkLst>
        </pc:picChg>
      </pc:sldChg>
      <pc:sldChg chg="add">
        <pc:chgData name="Tobias Krah" userId="824c3b46-4c09-4af9-a299-5336f82a04ad" providerId="ADAL" clId="{4C70CFAE-EC0B-48CB-891A-5E0C7F272B25}" dt="2020-04-14T08:35:23.838" v="463"/>
        <pc:sldMkLst>
          <pc:docMk/>
          <pc:sldMk cId="1353444897" sldId="607"/>
        </pc:sldMkLst>
      </pc:sldChg>
      <pc:sldChg chg="addSp modSp add">
        <pc:chgData name="Tobias Krah" userId="824c3b46-4c09-4af9-a299-5336f82a04ad" providerId="ADAL" clId="{4C70CFAE-EC0B-48CB-891A-5E0C7F272B25}" dt="2020-04-14T08:50:19.752" v="703" actId="14100"/>
        <pc:sldMkLst>
          <pc:docMk/>
          <pc:sldMk cId="1973659764" sldId="608"/>
        </pc:sldMkLst>
        <pc:spChg chg="mod">
          <ac:chgData name="Tobias Krah" userId="824c3b46-4c09-4af9-a299-5336f82a04ad" providerId="ADAL" clId="{4C70CFAE-EC0B-48CB-891A-5E0C7F272B25}" dt="2020-04-14T08:50:19.752" v="703" actId="14100"/>
          <ac:spMkLst>
            <pc:docMk/>
            <pc:sldMk cId="1973659764" sldId="608"/>
            <ac:spMk id="13" creationId="{B34AC196-B68B-4B07-9E68-084FB3DEBF71}"/>
          </ac:spMkLst>
        </pc:spChg>
        <pc:spChg chg="mod">
          <ac:chgData name="Tobias Krah" userId="824c3b46-4c09-4af9-a299-5336f82a04ad" providerId="ADAL" clId="{4C70CFAE-EC0B-48CB-891A-5E0C7F272B25}" dt="2020-04-14T08:38:01.110" v="488" actId="1076"/>
          <ac:spMkLst>
            <pc:docMk/>
            <pc:sldMk cId="1973659764" sldId="608"/>
            <ac:spMk id="14" creationId="{FF9F0C26-FFA6-4EFF-ADF4-791A0240FC49}"/>
          </ac:spMkLst>
        </pc:spChg>
        <pc:spChg chg="mod">
          <ac:chgData name="Tobias Krah" userId="824c3b46-4c09-4af9-a299-5336f82a04ad" providerId="ADAL" clId="{4C70CFAE-EC0B-48CB-891A-5E0C7F272B25}" dt="2020-04-14T08:38:01.110" v="488" actId="1076"/>
          <ac:spMkLst>
            <pc:docMk/>
            <pc:sldMk cId="1973659764" sldId="608"/>
            <ac:spMk id="15" creationId="{FA8BCBCD-ABD6-4404-A736-65FF8D020773}"/>
          </ac:spMkLst>
        </pc:spChg>
        <pc:spChg chg="mod">
          <ac:chgData name="Tobias Krah" userId="824c3b46-4c09-4af9-a299-5336f82a04ad" providerId="ADAL" clId="{4C70CFAE-EC0B-48CB-891A-5E0C7F272B25}" dt="2020-04-14T08:38:01.110" v="488" actId="1076"/>
          <ac:spMkLst>
            <pc:docMk/>
            <pc:sldMk cId="1973659764" sldId="608"/>
            <ac:spMk id="16" creationId="{25A676C3-92FE-4880-B7B6-526D2261166D}"/>
          </ac:spMkLst>
        </pc:spChg>
        <pc:spChg chg="mod">
          <ac:chgData name="Tobias Krah" userId="824c3b46-4c09-4af9-a299-5336f82a04ad" providerId="ADAL" clId="{4C70CFAE-EC0B-48CB-891A-5E0C7F272B25}" dt="2020-04-14T08:38:01.110" v="488" actId="1076"/>
          <ac:spMkLst>
            <pc:docMk/>
            <pc:sldMk cId="1973659764" sldId="608"/>
            <ac:spMk id="17" creationId="{6F1FFE90-5163-4DE8-ABB7-E5D75224813C}"/>
          </ac:spMkLst>
        </pc:spChg>
        <pc:spChg chg="mod">
          <ac:chgData name="Tobias Krah" userId="824c3b46-4c09-4af9-a299-5336f82a04ad" providerId="ADAL" clId="{4C70CFAE-EC0B-48CB-891A-5E0C7F272B25}" dt="2020-04-14T08:38:01.110" v="488" actId="1076"/>
          <ac:spMkLst>
            <pc:docMk/>
            <pc:sldMk cId="1973659764" sldId="608"/>
            <ac:spMk id="18" creationId="{A1227812-F31B-4845-92A2-5F4822748013}"/>
          </ac:spMkLst>
        </pc:spChg>
        <pc:spChg chg="mod">
          <ac:chgData name="Tobias Krah" userId="824c3b46-4c09-4af9-a299-5336f82a04ad" providerId="ADAL" clId="{4C70CFAE-EC0B-48CB-891A-5E0C7F272B25}" dt="2020-04-14T08:38:01.110" v="488" actId="1076"/>
          <ac:spMkLst>
            <pc:docMk/>
            <pc:sldMk cId="1973659764" sldId="608"/>
            <ac:spMk id="19" creationId="{26D84652-FA91-4013-A3BF-6C6874E3C916}"/>
          </ac:spMkLst>
        </pc:spChg>
        <pc:spChg chg="mod">
          <ac:chgData name="Tobias Krah" userId="824c3b46-4c09-4af9-a299-5336f82a04ad" providerId="ADAL" clId="{4C70CFAE-EC0B-48CB-891A-5E0C7F272B25}" dt="2020-04-14T08:38:01.110" v="488" actId="1076"/>
          <ac:spMkLst>
            <pc:docMk/>
            <pc:sldMk cId="1973659764" sldId="608"/>
            <ac:spMk id="20" creationId="{3FFB3FAF-FADF-4544-B56A-7182FB9D075D}"/>
          </ac:spMkLst>
        </pc:spChg>
        <pc:spChg chg="mod">
          <ac:chgData name="Tobias Krah" userId="824c3b46-4c09-4af9-a299-5336f82a04ad" providerId="ADAL" clId="{4C70CFAE-EC0B-48CB-891A-5E0C7F272B25}" dt="2020-04-14T08:38:01.110" v="488" actId="1076"/>
          <ac:spMkLst>
            <pc:docMk/>
            <pc:sldMk cId="1973659764" sldId="608"/>
            <ac:spMk id="21" creationId="{F54CACE2-9336-4756-9284-EB7A0246476C}"/>
          </ac:spMkLst>
        </pc:spChg>
        <pc:spChg chg="mod">
          <ac:chgData name="Tobias Krah" userId="824c3b46-4c09-4af9-a299-5336f82a04ad" providerId="ADAL" clId="{4C70CFAE-EC0B-48CB-891A-5E0C7F272B25}" dt="2020-04-14T08:38:08.909" v="489" actId="1076"/>
          <ac:spMkLst>
            <pc:docMk/>
            <pc:sldMk cId="1973659764" sldId="608"/>
            <ac:spMk id="22" creationId="{1253EE42-E02D-4FD7-B642-CB9C4BE51B72}"/>
          </ac:spMkLst>
        </pc:spChg>
        <pc:spChg chg="mod">
          <ac:chgData name="Tobias Krah" userId="824c3b46-4c09-4af9-a299-5336f82a04ad" providerId="ADAL" clId="{4C70CFAE-EC0B-48CB-891A-5E0C7F272B25}" dt="2020-04-14T08:37:27.196" v="484" actId="1076"/>
          <ac:spMkLst>
            <pc:docMk/>
            <pc:sldMk cId="1973659764" sldId="608"/>
            <ac:spMk id="23" creationId="{E0C458A9-7385-4DA3-AEB6-6CEC95EA699D}"/>
          </ac:spMkLst>
        </pc:spChg>
        <pc:spChg chg="mod">
          <ac:chgData name="Tobias Krah" userId="824c3b46-4c09-4af9-a299-5336f82a04ad" providerId="ADAL" clId="{4C70CFAE-EC0B-48CB-891A-5E0C7F272B25}" dt="2020-04-14T08:37:27.196" v="484" actId="1076"/>
          <ac:spMkLst>
            <pc:docMk/>
            <pc:sldMk cId="1973659764" sldId="608"/>
            <ac:spMk id="24" creationId="{ACC9858F-F70F-45EC-A0FB-75BF4038C50D}"/>
          </ac:spMkLst>
        </pc:spChg>
        <pc:spChg chg="add mod">
          <ac:chgData name="Tobias Krah" userId="824c3b46-4c09-4af9-a299-5336f82a04ad" providerId="ADAL" clId="{4C70CFAE-EC0B-48CB-891A-5E0C7F272B25}" dt="2020-04-14T08:39:32.171" v="492" actId="1076"/>
          <ac:spMkLst>
            <pc:docMk/>
            <pc:sldMk cId="1973659764" sldId="608"/>
            <ac:spMk id="25" creationId="{BADB99DA-544F-4411-92D7-9FB1D5EB41E6}"/>
          </ac:spMkLst>
        </pc:spChg>
        <pc:spChg chg="add mod">
          <ac:chgData name="Tobias Krah" userId="824c3b46-4c09-4af9-a299-5336f82a04ad" providerId="ADAL" clId="{4C70CFAE-EC0B-48CB-891A-5E0C7F272B25}" dt="2020-04-14T08:39:40.845" v="494" actId="1076"/>
          <ac:spMkLst>
            <pc:docMk/>
            <pc:sldMk cId="1973659764" sldId="608"/>
            <ac:spMk id="26" creationId="{41AC0D85-6247-4E6A-A98A-7C0B052A65DB}"/>
          </ac:spMkLst>
        </pc:spChg>
        <pc:spChg chg="add mod">
          <ac:chgData name="Tobias Krah" userId="824c3b46-4c09-4af9-a299-5336f82a04ad" providerId="ADAL" clId="{4C70CFAE-EC0B-48CB-891A-5E0C7F272B25}" dt="2020-04-14T08:39:50.019" v="496" actId="1076"/>
          <ac:spMkLst>
            <pc:docMk/>
            <pc:sldMk cId="1973659764" sldId="608"/>
            <ac:spMk id="27" creationId="{95EB7C5C-C558-49FF-BCC5-0A55C32582DF}"/>
          </ac:spMkLst>
        </pc:spChg>
        <pc:spChg chg="add mod">
          <ac:chgData name="Tobias Krah" userId="824c3b46-4c09-4af9-a299-5336f82a04ad" providerId="ADAL" clId="{4C70CFAE-EC0B-48CB-891A-5E0C7F272B25}" dt="2020-04-14T08:39:50.019" v="496" actId="1076"/>
          <ac:spMkLst>
            <pc:docMk/>
            <pc:sldMk cId="1973659764" sldId="608"/>
            <ac:spMk id="28" creationId="{15D70228-1DA5-4DF6-A366-DE95289D4D39}"/>
          </ac:spMkLst>
        </pc:spChg>
        <pc:spChg chg="add mod">
          <ac:chgData name="Tobias Krah" userId="824c3b46-4c09-4af9-a299-5336f82a04ad" providerId="ADAL" clId="{4C70CFAE-EC0B-48CB-891A-5E0C7F272B25}" dt="2020-04-14T08:40:02.704" v="498" actId="1076"/>
          <ac:spMkLst>
            <pc:docMk/>
            <pc:sldMk cId="1973659764" sldId="608"/>
            <ac:spMk id="29" creationId="{BE95D202-1676-401E-B55A-AD5DFA7FC9DA}"/>
          </ac:spMkLst>
        </pc:spChg>
        <pc:spChg chg="add mod">
          <ac:chgData name="Tobias Krah" userId="824c3b46-4c09-4af9-a299-5336f82a04ad" providerId="ADAL" clId="{4C70CFAE-EC0B-48CB-891A-5E0C7F272B25}" dt="2020-04-14T08:40:02.704" v="498" actId="1076"/>
          <ac:spMkLst>
            <pc:docMk/>
            <pc:sldMk cId="1973659764" sldId="608"/>
            <ac:spMk id="30" creationId="{A77D4228-BEEC-4E75-8733-20C59BA2530B}"/>
          </ac:spMkLst>
        </pc:spChg>
        <pc:spChg chg="mod">
          <ac:chgData name="Tobias Krah" userId="824c3b46-4c09-4af9-a299-5336f82a04ad" providerId="ADAL" clId="{4C70CFAE-EC0B-48CB-891A-5E0C7F272B25}" dt="2020-04-14T08:38:01.110" v="488" actId="1076"/>
          <ac:spMkLst>
            <pc:docMk/>
            <pc:sldMk cId="1973659764" sldId="608"/>
            <ac:spMk id="31" creationId="{CE84F1FB-0BC2-4A04-9378-5694F53A3902}"/>
          </ac:spMkLst>
        </pc:spChg>
        <pc:spChg chg="mod">
          <ac:chgData name="Tobias Krah" userId="824c3b46-4c09-4af9-a299-5336f82a04ad" providerId="ADAL" clId="{4C70CFAE-EC0B-48CB-891A-5E0C7F272B25}" dt="2020-04-14T08:38:01.110" v="488" actId="1076"/>
          <ac:spMkLst>
            <pc:docMk/>
            <pc:sldMk cId="1973659764" sldId="608"/>
            <ac:spMk id="33" creationId="{3DB3C1F6-9B54-4355-9EBB-FE31E02CB381}"/>
          </ac:spMkLst>
        </pc:spChg>
        <pc:spChg chg="mod">
          <ac:chgData name="Tobias Krah" userId="824c3b46-4c09-4af9-a299-5336f82a04ad" providerId="ADAL" clId="{4C70CFAE-EC0B-48CB-891A-5E0C7F272B25}" dt="2020-04-14T08:38:01.110" v="488" actId="1076"/>
          <ac:spMkLst>
            <pc:docMk/>
            <pc:sldMk cId="1973659764" sldId="608"/>
            <ac:spMk id="34" creationId="{EEE40DA7-3C96-4420-AE3E-45CBD1FAC75C}"/>
          </ac:spMkLst>
        </pc:spChg>
        <pc:spChg chg="add mod">
          <ac:chgData name="Tobias Krah" userId="824c3b46-4c09-4af9-a299-5336f82a04ad" providerId="ADAL" clId="{4C70CFAE-EC0B-48CB-891A-5E0C7F272B25}" dt="2020-04-14T08:42:15.039" v="510" actId="1076"/>
          <ac:spMkLst>
            <pc:docMk/>
            <pc:sldMk cId="1973659764" sldId="608"/>
            <ac:spMk id="35" creationId="{3801ECA2-3F90-4923-9B06-FC502D7DF119}"/>
          </ac:spMkLst>
        </pc:spChg>
        <pc:picChg chg="mod">
          <ac:chgData name="Tobias Krah" userId="824c3b46-4c09-4af9-a299-5336f82a04ad" providerId="ADAL" clId="{4C70CFAE-EC0B-48CB-891A-5E0C7F272B25}" dt="2020-04-14T08:37:19.801" v="481" actId="1076"/>
          <ac:picMkLst>
            <pc:docMk/>
            <pc:sldMk cId="1973659764" sldId="608"/>
            <ac:picMk id="4" creationId="{F67E906D-524A-4D93-95A1-3B0153A20969}"/>
          </ac:picMkLst>
        </pc:picChg>
        <pc:picChg chg="mod">
          <ac:chgData name="Tobias Krah" userId="824c3b46-4c09-4af9-a299-5336f82a04ad" providerId="ADAL" clId="{4C70CFAE-EC0B-48CB-891A-5E0C7F272B25}" dt="2020-04-14T08:37:21.657" v="482" actId="1076"/>
          <ac:picMkLst>
            <pc:docMk/>
            <pc:sldMk cId="1973659764" sldId="608"/>
            <ac:picMk id="6" creationId="{4470FC4A-8EC6-4FAA-A23B-BA79C51E971B}"/>
          </ac:picMkLst>
        </pc:picChg>
      </pc:sldChg>
      <pc:sldChg chg="addSp delSp modSp add delAnim modAnim">
        <pc:chgData name="Tobias Krah" userId="824c3b46-4c09-4af9-a299-5336f82a04ad" providerId="ADAL" clId="{4C70CFAE-EC0B-48CB-891A-5E0C7F272B25}" dt="2020-04-14T08:58:41.495" v="805" actId="1076"/>
        <pc:sldMkLst>
          <pc:docMk/>
          <pc:sldMk cId="2426843892" sldId="609"/>
        </pc:sldMkLst>
        <pc:spChg chg="mod">
          <ac:chgData name="Tobias Krah" userId="824c3b46-4c09-4af9-a299-5336f82a04ad" providerId="ADAL" clId="{4C70CFAE-EC0B-48CB-891A-5E0C7F272B25}" dt="2020-04-14T08:50:10.956" v="701" actId="14100"/>
          <ac:spMkLst>
            <pc:docMk/>
            <pc:sldMk cId="2426843892" sldId="609"/>
            <ac:spMk id="13" creationId="{B34AC196-B68B-4B07-9E68-084FB3DEBF71}"/>
          </ac:spMkLst>
        </pc:spChg>
        <pc:spChg chg="mod">
          <ac:chgData name="Tobias Krah" userId="824c3b46-4c09-4af9-a299-5336f82a04ad" providerId="ADAL" clId="{4C70CFAE-EC0B-48CB-891A-5E0C7F272B25}" dt="2020-04-14T08:43:54.089" v="564" actId="1076"/>
          <ac:spMkLst>
            <pc:docMk/>
            <pc:sldMk cId="2426843892" sldId="609"/>
            <ac:spMk id="17" creationId="{6F1FFE90-5163-4DE8-ABB7-E5D75224813C}"/>
          </ac:spMkLst>
        </pc:spChg>
        <pc:spChg chg="mod">
          <ac:chgData name="Tobias Krah" userId="824c3b46-4c09-4af9-a299-5336f82a04ad" providerId="ADAL" clId="{4C70CFAE-EC0B-48CB-891A-5E0C7F272B25}" dt="2020-04-14T08:41:38.087" v="506" actId="1076"/>
          <ac:spMkLst>
            <pc:docMk/>
            <pc:sldMk cId="2426843892" sldId="609"/>
            <ac:spMk id="19" creationId="{26D84652-FA91-4013-A3BF-6C6874E3C916}"/>
          </ac:spMkLst>
        </pc:spChg>
        <pc:spChg chg="del">
          <ac:chgData name="Tobias Krah" userId="824c3b46-4c09-4af9-a299-5336f82a04ad" providerId="ADAL" clId="{4C70CFAE-EC0B-48CB-891A-5E0C7F272B25}" dt="2020-04-14T08:47:53.922" v="612" actId="478"/>
          <ac:spMkLst>
            <pc:docMk/>
            <pc:sldMk cId="2426843892" sldId="609"/>
            <ac:spMk id="23" creationId="{E0C458A9-7385-4DA3-AEB6-6CEC95EA699D}"/>
          </ac:spMkLst>
        </pc:spChg>
        <pc:spChg chg="del">
          <ac:chgData name="Tobias Krah" userId="824c3b46-4c09-4af9-a299-5336f82a04ad" providerId="ADAL" clId="{4C70CFAE-EC0B-48CB-891A-5E0C7F272B25}" dt="2020-04-14T08:47:56.122" v="613" actId="478"/>
          <ac:spMkLst>
            <pc:docMk/>
            <pc:sldMk cId="2426843892" sldId="609"/>
            <ac:spMk id="24" creationId="{ACC9858F-F70F-45EC-A0FB-75BF4038C50D}"/>
          </ac:spMkLst>
        </pc:spChg>
        <pc:spChg chg="mod">
          <ac:chgData name="Tobias Krah" userId="824c3b46-4c09-4af9-a299-5336f82a04ad" providerId="ADAL" clId="{4C70CFAE-EC0B-48CB-891A-5E0C7F272B25}" dt="2020-04-14T08:40:43.164" v="503" actId="1076"/>
          <ac:spMkLst>
            <pc:docMk/>
            <pc:sldMk cId="2426843892" sldId="609"/>
            <ac:spMk id="25" creationId="{BADB99DA-544F-4411-92D7-9FB1D5EB41E6}"/>
          </ac:spMkLst>
        </pc:spChg>
        <pc:spChg chg="mod">
          <ac:chgData name="Tobias Krah" userId="824c3b46-4c09-4af9-a299-5336f82a04ad" providerId="ADAL" clId="{4C70CFAE-EC0B-48CB-891A-5E0C7F272B25}" dt="2020-04-14T08:40:43.164" v="503" actId="1076"/>
          <ac:spMkLst>
            <pc:docMk/>
            <pc:sldMk cId="2426843892" sldId="609"/>
            <ac:spMk id="26" creationId="{41AC0D85-6247-4E6A-A98A-7C0B052A65DB}"/>
          </ac:spMkLst>
        </pc:spChg>
        <pc:spChg chg="mod">
          <ac:chgData name="Tobias Krah" userId="824c3b46-4c09-4af9-a299-5336f82a04ad" providerId="ADAL" clId="{4C70CFAE-EC0B-48CB-891A-5E0C7F272B25}" dt="2020-04-14T08:40:43.164" v="503" actId="1076"/>
          <ac:spMkLst>
            <pc:docMk/>
            <pc:sldMk cId="2426843892" sldId="609"/>
            <ac:spMk id="27" creationId="{95EB7C5C-C558-49FF-BCC5-0A55C32582DF}"/>
          </ac:spMkLst>
        </pc:spChg>
        <pc:spChg chg="mod">
          <ac:chgData name="Tobias Krah" userId="824c3b46-4c09-4af9-a299-5336f82a04ad" providerId="ADAL" clId="{4C70CFAE-EC0B-48CB-891A-5E0C7F272B25}" dt="2020-04-14T08:40:43.164" v="503" actId="1076"/>
          <ac:spMkLst>
            <pc:docMk/>
            <pc:sldMk cId="2426843892" sldId="609"/>
            <ac:spMk id="28" creationId="{15D70228-1DA5-4DF6-A366-DE95289D4D39}"/>
          </ac:spMkLst>
        </pc:spChg>
        <pc:spChg chg="mod">
          <ac:chgData name="Tobias Krah" userId="824c3b46-4c09-4af9-a299-5336f82a04ad" providerId="ADAL" clId="{4C70CFAE-EC0B-48CB-891A-5E0C7F272B25}" dt="2020-04-14T08:58:20.865" v="803" actId="1076"/>
          <ac:spMkLst>
            <pc:docMk/>
            <pc:sldMk cId="2426843892" sldId="609"/>
            <ac:spMk id="29" creationId="{BE95D202-1676-401E-B55A-AD5DFA7FC9DA}"/>
          </ac:spMkLst>
        </pc:spChg>
        <pc:spChg chg="mod">
          <ac:chgData name="Tobias Krah" userId="824c3b46-4c09-4af9-a299-5336f82a04ad" providerId="ADAL" clId="{4C70CFAE-EC0B-48CB-891A-5E0C7F272B25}" dt="2020-04-14T08:58:20.865" v="803" actId="1076"/>
          <ac:spMkLst>
            <pc:docMk/>
            <pc:sldMk cId="2426843892" sldId="609"/>
            <ac:spMk id="30" creationId="{A77D4228-BEEC-4E75-8733-20C59BA2530B}"/>
          </ac:spMkLst>
        </pc:spChg>
        <pc:spChg chg="add mod">
          <ac:chgData name="Tobias Krah" userId="824c3b46-4c09-4af9-a299-5336f82a04ad" providerId="ADAL" clId="{4C70CFAE-EC0B-48CB-891A-5E0C7F272B25}" dt="2020-04-14T08:58:41.495" v="805" actId="1076"/>
          <ac:spMkLst>
            <pc:docMk/>
            <pc:sldMk cId="2426843892" sldId="609"/>
            <ac:spMk id="35" creationId="{39C2AB2E-0D74-4D3C-8043-CDF2C18C966F}"/>
          </ac:spMkLst>
        </pc:spChg>
        <pc:spChg chg="add mod">
          <ac:chgData name="Tobias Krah" userId="824c3b46-4c09-4af9-a299-5336f82a04ad" providerId="ADAL" clId="{4C70CFAE-EC0B-48CB-891A-5E0C7F272B25}" dt="2020-04-14T08:42:03.875" v="508" actId="1076"/>
          <ac:spMkLst>
            <pc:docMk/>
            <pc:sldMk cId="2426843892" sldId="609"/>
            <ac:spMk id="36" creationId="{3C7C62E5-1F19-46CA-AA92-8677EC629BD9}"/>
          </ac:spMkLst>
        </pc:spChg>
        <pc:spChg chg="add mod">
          <ac:chgData name="Tobias Krah" userId="824c3b46-4c09-4af9-a299-5336f82a04ad" providerId="ADAL" clId="{4C70CFAE-EC0B-48CB-891A-5E0C7F272B25}" dt="2020-04-14T08:45:01.597" v="609" actId="14100"/>
          <ac:spMkLst>
            <pc:docMk/>
            <pc:sldMk cId="2426843892" sldId="609"/>
            <ac:spMk id="37" creationId="{7525415F-CB5F-4917-B262-26D14BF133F2}"/>
          </ac:spMkLst>
        </pc:spChg>
        <pc:spChg chg="add mod">
          <ac:chgData name="Tobias Krah" userId="824c3b46-4c09-4af9-a299-5336f82a04ad" providerId="ADAL" clId="{4C70CFAE-EC0B-48CB-891A-5E0C7F272B25}" dt="2020-04-14T08:58:28.085" v="804" actId="1076"/>
          <ac:spMkLst>
            <pc:docMk/>
            <pc:sldMk cId="2426843892" sldId="609"/>
            <ac:spMk id="38" creationId="{2C5A65AE-11C7-46CE-AABA-8871121C82BB}"/>
          </ac:spMkLst>
        </pc:spChg>
        <pc:spChg chg="add mod">
          <ac:chgData name="Tobias Krah" userId="824c3b46-4c09-4af9-a299-5336f82a04ad" providerId="ADAL" clId="{4C70CFAE-EC0B-48CB-891A-5E0C7F272B25}" dt="2020-04-14T08:44:06.483" v="579" actId="20577"/>
          <ac:spMkLst>
            <pc:docMk/>
            <pc:sldMk cId="2426843892" sldId="609"/>
            <ac:spMk id="39" creationId="{DCADD157-E382-4382-8EDF-7D59BF8DC48D}"/>
          </ac:spMkLst>
        </pc:spChg>
        <pc:spChg chg="add mod">
          <ac:chgData name="Tobias Krah" userId="824c3b46-4c09-4af9-a299-5336f82a04ad" providerId="ADAL" clId="{4C70CFAE-EC0B-48CB-891A-5E0C7F272B25}" dt="2020-04-14T08:44:23.953" v="594" actId="1076"/>
          <ac:spMkLst>
            <pc:docMk/>
            <pc:sldMk cId="2426843892" sldId="609"/>
            <ac:spMk id="40" creationId="{9FB9ABE6-689D-48AC-95C8-E99A6E43077B}"/>
          </ac:spMkLst>
        </pc:spChg>
        <pc:spChg chg="add mod">
          <ac:chgData name="Tobias Krah" userId="824c3b46-4c09-4af9-a299-5336f82a04ad" providerId="ADAL" clId="{4C70CFAE-EC0B-48CB-891A-5E0C7F272B25}" dt="2020-04-14T08:49:39.225" v="696" actId="1076"/>
          <ac:spMkLst>
            <pc:docMk/>
            <pc:sldMk cId="2426843892" sldId="609"/>
            <ac:spMk id="41" creationId="{F5A720BB-1B62-447A-8FBB-3392CCED1EEE}"/>
          </ac:spMkLst>
        </pc:spChg>
        <pc:picChg chg="del">
          <ac:chgData name="Tobias Krah" userId="824c3b46-4c09-4af9-a299-5336f82a04ad" providerId="ADAL" clId="{4C70CFAE-EC0B-48CB-891A-5E0C7F272B25}" dt="2020-04-14T08:47:48.322" v="610" actId="478"/>
          <ac:picMkLst>
            <pc:docMk/>
            <pc:sldMk cId="2426843892" sldId="609"/>
            <ac:picMk id="2" creationId="{4871397E-9060-40AC-AB7A-B5D1B1DE158D}"/>
          </ac:picMkLst>
        </pc:picChg>
        <pc:picChg chg="del">
          <ac:chgData name="Tobias Krah" userId="824c3b46-4c09-4af9-a299-5336f82a04ad" providerId="ADAL" clId="{4C70CFAE-EC0B-48CB-891A-5E0C7F272B25}" dt="2020-04-14T08:47:49.002" v="611" actId="478"/>
          <ac:picMkLst>
            <pc:docMk/>
            <pc:sldMk cId="2426843892" sldId="609"/>
            <ac:picMk id="4" creationId="{F67E906D-524A-4D93-95A1-3B0153A20969}"/>
          </ac:picMkLst>
        </pc:picChg>
      </pc:sldChg>
      <pc:sldChg chg="addSp delSp modSp add delAnim modAnim">
        <pc:chgData name="Tobias Krah" userId="824c3b46-4c09-4af9-a299-5336f82a04ad" providerId="ADAL" clId="{4C70CFAE-EC0B-48CB-891A-5E0C7F272B25}" dt="2020-04-14T09:09:41.138" v="950" actId="20577"/>
        <pc:sldMkLst>
          <pc:docMk/>
          <pc:sldMk cId="1768641954" sldId="610"/>
        </pc:sldMkLst>
        <pc:spChg chg="mod">
          <ac:chgData name="Tobias Krah" userId="824c3b46-4c09-4af9-a299-5336f82a04ad" providerId="ADAL" clId="{4C70CFAE-EC0B-48CB-891A-5E0C7F272B25}" dt="2020-04-14T08:50:06.561" v="700" actId="14100"/>
          <ac:spMkLst>
            <pc:docMk/>
            <pc:sldMk cId="1768641954" sldId="610"/>
            <ac:spMk id="13" creationId="{B34AC196-B68B-4B07-9E68-084FB3DEBF71}"/>
          </ac:spMkLst>
        </pc:spChg>
        <pc:spChg chg="mod">
          <ac:chgData name="Tobias Krah" userId="824c3b46-4c09-4af9-a299-5336f82a04ad" providerId="ADAL" clId="{4C70CFAE-EC0B-48CB-891A-5E0C7F272B25}" dt="2020-04-14T08:59:14.135" v="808" actId="1076"/>
          <ac:spMkLst>
            <pc:docMk/>
            <pc:sldMk cId="1768641954" sldId="610"/>
            <ac:spMk id="14" creationId="{FF9F0C26-FFA6-4EFF-ADF4-791A0240FC49}"/>
          </ac:spMkLst>
        </pc:spChg>
        <pc:spChg chg="mod">
          <ac:chgData name="Tobias Krah" userId="824c3b46-4c09-4af9-a299-5336f82a04ad" providerId="ADAL" clId="{4C70CFAE-EC0B-48CB-891A-5E0C7F272B25}" dt="2020-04-14T08:49:56.923" v="698" actId="1076"/>
          <ac:spMkLst>
            <pc:docMk/>
            <pc:sldMk cId="1768641954" sldId="610"/>
            <ac:spMk id="15" creationId="{FA8BCBCD-ABD6-4404-A736-65FF8D020773}"/>
          </ac:spMkLst>
        </pc:spChg>
        <pc:spChg chg="mod">
          <ac:chgData name="Tobias Krah" userId="824c3b46-4c09-4af9-a299-5336f82a04ad" providerId="ADAL" clId="{4C70CFAE-EC0B-48CB-891A-5E0C7F272B25}" dt="2020-04-14T08:49:56.923" v="698" actId="1076"/>
          <ac:spMkLst>
            <pc:docMk/>
            <pc:sldMk cId="1768641954" sldId="610"/>
            <ac:spMk id="16" creationId="{25A676C3-92FE-4880-B7B6-526D2261166D}"/>
          </ac:spMkLst>
        </pc:spChg>
        <pc:spChg chg="mod">
          <ac:chgData name="Tobias Krah" userId="824c3b46-4c09-4af9-a299-5336f82a04ad" providerId="ADAL" clId="{4C70CFAE-EC0B-48CB-891A-5E0C7F272B25}" dt="2020-04-14T08:49:56.923" v="698" actId="1076"/>
          <ac:spMkLst>
            <pc:docMk/>
            <pc:sldMk cId="1768641954" sldId="610"/>
            <ac:spMk id="17" creationId="{6F1FFE90-5163-4DE8-ABB7-E5D75224813C}"/>
          </ac:spMkLst>
        </pc:spChg>
        <pc:spChg chg="mod">
          <ac:chgData name="Tobias Krah" userId="824c3b46-4c09-4af9-a299-5336f82a04ad" providerId="ADAL" clId="{4C70CFAE-EC0B-48CB-891A-5E0C7F272B25}" dt="2020-04-14T08:49:56.923" v="698" actId="1076"/>
          <ac:spMkLst>
            <pc:docMk/>
            <pc:sldMk cId="1768641954" sldId="610"/>
            <ac:spMk id="18" creationId="{A1227812-F31B-4845-92A2-5F4822748013}"/>
          </ac:spMkLst>
        </pc:spChg>
        <pc:spChg chg="mod">
          <ac:chgData name="Tobias Krah" userId="824c3b46-4c09-4af9-a299-5336f82a04ad" providerId="ADAL" clId="{4C70CFAE-EC0B-48CB-891A-5E0C7F272B25}" dt="2020-04-14T08:49:56.923" v="698" actId="1076"/>
          <ac:spMkLst>
            <pc:docMk/>
            <pc:sldMk cId="1768641954" sldId="610"/>
            <ac:spMk id="19" creationId="{26D84652-FA91-4013-A3BF-6C6874E3C916}"/>
          </ac:spMkLst>
        </pc:spChg>
        <pc:spChg chg="mod">
          <ac:chgData name="Tobias Krah" userId="824c3b46-4c09-4af9-a299-5336f82a04ad" providerId="ADAL" clId="{4C70CFAE-EC0B-48CB-891A-5E0C7F272B25}" dt="2020-04-14T08:49:56.923" v="698" actId="1076"/>
          <ac:spMkLst>
            <pc:docMk/>
            <pc:sldMk cId="1768641954" sldId="610"/>
            <ac:spMk id="20" creationId="{3FFB3FAF-FADF-4544-B56A-7182FB9D075D}"/>
          </ac:spMkLst>
        </pc:spChg>
        <pc:spChg chg="mod">
          <ac:chgData name="Tobias Krah" userId="824c3b46-4c09-4af9-a299-5336f82a04ad" providerId="ADAL" clId="{4C70CFAE-EC0B-48CB-891A-5E0C7F272B25}" dt="2020-04-14T08:49:56.923" v="698" actId="1076"/>
          <ac:spMkLst>
            <pc:docMk/>
            <pc:sldMk cId="1768641954" sldId="610"/>
            <ac:spMk id="21" creationId="{F54CACE2-9336-4756-9284-EB7A0246476C}"/>
          </ac:spMkLst>
        </pc:spChg>
        <pc:spChg chg="mod">
          <ac:chgData name="Tobias Krah" userId="824c3b46-4c09-4af9-a299-5336f82a04ad" providerId="ADAL" clId="{4C70CFAE-EC0B-48CB-891A-5E0C7F272B25}" dt="2020-04-14T08:50:04.344" v="699" actId="1076"/>
          <ac:spMkLst>
            <pc:docMk/>
            <pc:sldMk cId="1768641954" sldId="610"/>
            <ac:spMk id="22" creationId="{1253EE42-E02D-4FD7-B642-CB9C4BE51B72}"/>
          </ac:spMkLst>
        </pc:spChg>
        <pc:spChg chg="mod">
          <ac:chgData name="Tobias Krah" userId="824c3b46-4c09-4af9-a299-5336f82a04ad" providerId="ADAL" clId="{4C70CFAE-EC0B-48CB-891A-5E0C7F272B25}" dt="2020-04-14T08:50:04.344" v="699" actId="1076"/>
          <ac:spMkLst>
            <pc:docMk/>
            <pc:sldMk cId="1768641954" sldId="610"/>
            <ac:spMk id="25" creationId="{BADB99DA-544F-4411-92D7-9FB1D5EB41E6}"/>
          </ac:spMkLst>
        </pc:spChg>
        <pc:spChg chg="mod">
          <ac:chgData name="Tobias Krah" userId="824c3b46-4c09-4af9-a299-5336f82a04ad" providerId="ADAL" clId="{4C70CFAE-EC0B-48CB-891A-5E0C7F272B25}" dt="2020-04-14T08:50:04.344" v="699" actId="1076"/>
          <ac:spMkLst>
            <pc:docMk/>
            <pc:sldMk cId="1768641954" sldId="610"/>
            <ac:spMk id="26" creationId="{41AC0D85-6247-4E6A-A98A-7C0B052A65DB}"/>
          </ac:spMkLst>
        </pc:spChg>
        <pc:spChg chg="mod">
          <ac:chgData name="Tobias Krah" userId="824c3b46-4c09-4af9-a299-5336f82a04ad" providerId="ADAL" clId="{4C70CFAE-EC0B-48CB-891A-5E0C7F272B25}" dt="2020-04-14T08:50:04.344" v="699" actId="1076"/>
          <ac:spMkLst>
            <pc:docMk/>
            <pc:sldMk cId="1768641954" sldId="610"/>
            <ac:spMk id="27" creationId="{95EB7C5C-C558-49FF-BCC5-0A55C32582DF}"/>
          </ac:spMkLst>
        </pc:spChg>
        <pc:spChg chg="mod">
          <ac:chgData name="Tobias Krah" userId="824c3b46-4c09-4af9-a299-5336f82a04ad" providerId="ADAL" clId="{4C70CFAE-EC0B-48CB-891A-5E0C7F272B25}" dt="2020-04-14T08:50:04.344" v="699" actId="1076"/>
          <ac:spMkLst>
            <pc:docMk/>
            <pc:sldMk cId="1768641954" sldId="610"/>
            <ac:spMk id="28" creationId="{15D70228-1DA5-4DF6-A366-DE95289D4D39}"/>
          </ac:spMkLst>
        </pc:spChg>
        <pc:spChg chg="mod">
          <ac:chgData name="Tobias Krah" userId="824c3b46-4c09-4af9-a299-5336f82a04ad" providerId="ADAL" clId="{4C70CFAE-EC0B-48CB-891A-5E0C7F272B25}" dt="2020-04-14T08:59:42.299" v="813" actId="1076"/>
          <ac:spMkLst>
            <pc:docMk/>
            <pc:sldMk cId="1768641954" sldId="610"/>
            <ac:spMk id="29" creationId="{BE95D202-1676-401E-B55A-AD5DFA7FC9DA}"/>
          </ac:spMkLst>
        </pc:spChg>
        <pc:spChg chg="mod">
          <ac:chgData name="Tobias Krah" userId="824c3b46-4c09-4af9-a299-5336f82a04ad" providerId="ADAL" clId="{4C70CFAE-EC0B-48CB-891A-5E0C7F272B25}" dt="2020-04-14T08:59:37.665" v="812" actId="1076"/>
          <ac:spMkLst>
            <pc:docMk/>
            <pc:sldMk cId="1768641954" sldId="610"/>
            <ac:spMk id="30" creationId="{A77D4228-BEEC-4E75-8733-20C59BA2530B}"/>
          </ac:spMkLst>
        </pc:spChg>
        <pc:spChg chg="mod">
          <ac:chgData name="Tobias Krah" userId="824c3b46-4c09-4af9-a299-5336f82a04ad" providerId="ADAL" clId="{4C70CFAE-EC0B-48CB-891A-5E0C7F272B25}" dt="2020-04-14T08:49:56.923" v="698" actId="1076"/>
          <ac:spMkLst>
            <pc:docMk/>
            <pc:sldMk cId="1768641954" sldId="610"/>
            <ac:spMk id="31" creationId="{CE84F1FB-0BC2-4A04-9378-5694F53A3902}"/>
          </ac:spMkLst>
        </pc:spChg>
        <pc:spChg chg="mod">
          <ac:chgData name="Tobias Krah" userId="824c3b46-4c09-4af9-a299-5336f82a04ad" providerId="ADAL" clId="{4C70CFAE-EC0B-48CB-891A-5E0C7F272B25}" dt="2020-04-14T08:49:56.923" v="698" actId="1076"/>
          <ac:spMkLst>
            <pc:docMk/>
            <pc:sldMk cId="1768641954" sldId="610"/>
            <ac:spMk id="32" creationId="{6CF43E96-8142-4C67-A11C-D9C73189D580}"/>
          </ac:spMkLst>
        </pc:spChg>
        <pc:spChg chg="mod">
          <ac:chgData name="Tobias Krah" userId="824c3b46-4c09-4af9-a299-5336f82a04ad" providerId="ADAL" clId="{4C70CFAE-EC0B-48CB-891A-5E0C7F272B25}" dt="2020-04-14T08:49:56.923" v="698" actId="1076"/>
          <ac:spMkLst>
            <pc:docMk/>
            <pc:sldMk cId="1768641954" sldId="610"/>
            <ac:spMk id="33" creationId="{3DB3C1F6-9B54-4355-9EBB-FE31E02CB381}"/>
          </ac:spMkLst>
        </pc:spChg>
        <pc:spChg chg="mod">
          <ac:chgData name="Tobias Krah" userId="824c3b46-4c09-4af9-a299-5336f82a04ad" providerId="ADAL" clId="{4C70CFAE-EC0B-48CB-891A-5E0C7F272B25}" dt="2020-04-14T08:49:56.923" v="698" actId="1076"/>
          <ac:spMkLst>
            <pc:docMk/>
            <pc:sldMk cId="1768641954" sldId="610"/>
            <ac:spMk id="34" creationId="{EEE40DA7-3C96-4420-AE3E-45CBD1FAC75C}"/>
          </ac:spMkLst>
        </pc:spChg>
        <pc:spChg chg="mod">
          <ac:chgData name="Tobias Krah" userId="824c3b46-4c09-4af9-a299-5336f82a04ad" providerId="ADAL" clId="{4C70CFAE-EC0B-48CB-891A-5E0C7F272B25}" dt="2020-04-14T08:59:30.915" v="811" actId="1076"/>
          <ac:spMkLst>
            <pc:docMk/>
            <pc:sldMk cId="1768641954" sldId="610"/>
            <ac:spMk id="35" creationId="{39C2AB2E-0D74-4D3C-8043-CDF2C18C966F}"/>
          </ac:spMkLst>
        </pc:spChg>
        <pc:spChg chg="mod">
          <ac:chgData name="Tobias Krah" userId="824c3b46-4c09-4af9-a299-5336f82a04ad" providerId="ADAL" clId="{4C70CFAE-EC0B-48CB-891A-5E0C7F272B25}" dt="2020-04-14T08:59:07.065" v="807" actId="1076"/>
          <ac:spMkLst>
            <pc:docMk/>
            <pc:sldMk cId="1768641954" sldId="610"/>
            <ac:spMk id="36" creationId="{3C7C62E5-1F19-46CA-AA92-8677EC629BD9}"/>
          </ac:spMkLst>
        </pc:spChg>
        <pc:spChg chg="mod">
          <ac:chgData name="Tobias Krah" userId="824c3b46-4c09-4af9-a299-5336f82a04ad" providerId="ADAL" clId="{4C70CFAE-EC0B-48CB-891A-5E0C7F272B25}" dt="2020-04-14T08:50:30.639" v="705" actId="14100"/>
          <ac:spMkLst>
            <pc:docMk/>
            <pc:sldMk cId="1768641954" sldId="610"/>
            <ac:spMk id="37" creationId="{7525415F-CB5F-4917-B262-26D14BF133F2}"/>
          </ac:spMkLst>
        </pc:spChg>
        <pc:spChg chg="mod">
          <ac:chgData name="Tobias Krah" userId="824c3b46-4c09-4af9-a299-5336f82a04ad" providerId="ADAL" clId="{4C70CFAE-EC0B-48CB-891A-5E0C7F272B25}" dt="2020-04-14T08:59:23.845" v="809" actId="1076"/>
          <ac:spMkLst>
            <pc:docMk/>
            <pc:sldMk cId="1768641954" sldId="610"/>
            <ac:spMk id="38" creationId="{2C5A65AE-11C7-46CE-AABA-8871121C82BB}"/>
          </ac:spMkLst>
        </pc:spChg>
        <pc:spChg chg="mod">
          <ac:chgData name="Tobias Krah" userId="824c3b46-4c09-4af9-a299-5336f82a04ad" providerId="ADAL" clId="{4C70CFAE-EC0B-48CB-891A-5E0C7F272B25}" dt="2020-04-14T08:50:04.344" v="699" actId="1076"/>
          <ac:spMkLst>
            <pc:docMk/>
            <pc:sldMk cId="1768641954" sldId="610"/>
            <ac:spMk id="39" creationId="{DCADD157-E382-4382-8EDF-7D59BF8DC48D}"/>
          </ac:spMkLst>
        </pc:spChg>
        <pc:spChg chg="mod">
          <ac:chgData name="Tobias Krah" userId="824c3b46-4c09-4af9-a299-5336f82a04ad" providerId="ADAL" clId="{4C70CFAE-EC0B-48CB-891A-5E0C7F272B25}" dt="2020-04-14T08:50:04.344" v="699" actId="1076"/>
          <ac:spMkLst>
            <pc:docMk/>
            <pc:sldMk cId="1768641954" sldId="610"/>
            <ac:spMk id="40" creationId="{9FB9ABE6-689D-48AC-95C8-E99A6E43077B}"/>
          </ac:spMkLst>
        </pc:spChg>
        <pc:spChg chg="mod">
          <ac:chgData name="Tobias Krah" userId="824c3b46-4c09-4af9-a299-5336f82a04ad" providerId="ADAL" clId="{4C70CFAE-EC0B-48CB-891A-5E0C7F272B25}" dt="2020-04-14T08:50:39.545" v="707" actId="14100"/>
          <ac:spMkLst>
            <pc:docMk/>
            <pc:sldMk cId="1768641954" sldId="610"/>
            <ac:spMk id="41" creationId="{F5A720BB-1B62-447A-8FBB-3392CCED1EEE}"/>
          </ac:spMkLst>
        </pc:spChg>
        <pc:spChg chg="add mod">
          <ac:chgData name="Tobias Krah" userId="824c3b46-4c09-4af9-a299-5336f82a04ad" providerId="ADAL" clId="{4C70CFAE-EC0B-48CB-891A-5E0C7F272B25}" dt="2020-04-14T09:09:41.138" v="950" actId="20577"/>
          <ac:spMkLst>
            <pc:docMk/>
            <pc:sldMk cId="1768641954" sldId="610"/>
            <ac:spMk id="42" creationId="{EF4721E2-32AE-4173-9E54-4A6A44295562}"/>
          </ac:spMkLst>
        </pc:spChg>
        <pc:spChg chg="add mod">
          <ac:chgData name="Tobias Krah" userId="824c3b46-4c09-4af9-a299-5336f82a04ad" providerId="ADAL" clId="{4C70CFAE-EC0B-48CB-891A-5E0C7F272B25}" dt="2020-04-14T08:53:50.592" v="776" actId="1076"/>
          <ac:spMkLst>
            <pc:docMk/>
            <pc:sldMk cId="1768641954" sldId="610"/>
            <ac:spMk id="43" creationId="{E1464594-11D4-47AC-8226-4AC39C13DD47}"/>
          </ac:spMkLst>
        </pc:spChg>
        <pc:spChg chg="add mod">
          <ac:chgData name="Tobias Krah" userId="824c3b46-4c09-4af9-a299-5336f82a04ad" providerId="ADAL" clId="{4C70CFAE-EC0B-48CB-891A-5E0C7F272B25}" dt="2020-04-14T08:53:18.338" v="770" actId="1076"/>
          <ac:spMkLst>
            <pc:docMk/>
            <pc:sldMk cId="1768641954" sldId="610"/>
            <ac:spMk id="44" creationId="{222D6C9C-BBB8-414E-A630-42FB89935548}"/>
          </ac:spMkLst>
        </pc:spChg>
        <pc:spChg chg="add mod">
          <ac:chgData name="Tobias Krah" userId="824c3b46-4c09-4af9-a299-5336f82a04ad" providerId="ADAL" clId="{4C70CFAE-EC0B-48CB-891A-5E0C7F272B25}" dt="2020-04-14T08:53:33.581" v="774" actId="1076"/>
          <ac:spMkLst>
            <pc:docMk/>
            <pc:sldMk cId="1768641954" sldId="610"/>
            <ac:spMk id="45" creationId="{9D7AC49A-7335-4722-8855-FD2615213D66}"/>
          </ac:spMkLst>
        </pc:spChg>
        <pc:spChg chg="add mod">
          <ac:chgData name="Tobias Krah" userId="824c3b46-4c09-4af9-a299-5336f82a04ad" providerId="ADAL" clId="{4C70CFAE-EC0B-48CB-891A-5E0C7F272B25}" dt="2020-04-14T08:53:33.581" v="774" actId="1076"/>
          <ac:spMkLst>
            <pc:docMk/>
            <pc:sldMk cId="1768641954" sldId="610"/>
            <ac:spMk id="46" creationId="{5D01E8FC-76ED-40E6-9F22-03477934E349}"/>
          </ac:spMkLst>
        </pc:spChg>
        <pc:spChg chg="add mod">
          <ac:chgData name="Tobias Krah" userId="824c3b46-4c09-4af9-a299-5336f82a04ad" providerId="ADAL" clId="{4C70CFAE-EC0B-48CB-891A-5E0C7F272B25}" dt="2020-04-14T08:53:33.581" v="774" actId="1076"/>
          <ac:spMkLst>
            <pc:docMk/>
            <pc:sldMk cId="1768641954" sldId="610"/>
            <ac:spMk id="47" creationId="{069ECDB7-D322-4947-AD62-6D77979D1C13}"/>
          </ac:spMkLst>
        </pc:spChg>
        <pc:spChg chg="add mod">
          <ac:chgData name="Tobias Krah" userId="824c3b46-4c09-4af9-a299-5336f82a04ad" providerId="ADAL" clId="{4C70CFAE-EC0B-48CB-891A-5E0C7F272B25}" dt="2020-04-14T08:55:16.144" v="798" actId="20577"/>
          <ac:spMkLst>
            <pc:docMk/>
            <pc:sldMk cId="1768641954" sldId="610"/>
            <ac:spMk id="48" creationId="{9BB72D3D-C551-4B14-A9F6-6CCA275D40C8}"/>
          </ac:spMkLst>
        </pc:spChg>
        <pc:spChg chg="add del mod">
          <ac:chgData name="Tobias Krah" userId="824c3b46-4c09-4af9-a299-5336f82a04ad" providerId="ADAL" clId="{4C70CFAE-EC0B-48CB-891A-5E0C7F272B25}" dt="2020-04-14T08:53:27.724" v="773" actId="478"/>
          <ac:spMkLst>
            <pc:docMk/>
            <pc:sldMk cId="1768641954" sldId="610"/>
            <ac:spMk id="49" creationId="{ABED2266-BF5D-4A3B-81D1-BE1EF03CEC82}"/>
          </ac:spMkLst>
        </pc:spChg>
        <pc:spChg chg="add mod">
          <ac:chgData name="Tobias Krah" userId="824c3b46-4c09-4af9-a299-5336f82a04ad" providerId="ADAL" clId="{4C70CFAE-EC0B-48CB-891A-5E0C7F272B25}" dt="2020-04-14T08:53:58.656" v="778" actId="1076"/>
          <ac:spMkLst>
            <pc:docMk/>
            <pc:sldMk cId="1768641954" sldId="610"/>
            <ac:spMk id="50" creationId="{D1406C7B-1261-4008-B2F0-0220ACEC6644}"/>
          </ac:spMkLst>
        </pc:spChg>
        <pc:picChg chg="mod">
          <ac:chgData name="Tobias Krah" userId="824c3b46-4c09-4af9-a299-5336f82a04ad" providerId="ADAL" clId="{4C70CFAE-EC0B-48CB-891A-5E0C7F272B25}" dt="2020-04-14T08:49:56.923" v="698" actId="1076"/>
          <ac:picMkLst>
            <pc:docMk/>
            <pc:sldMk cId="1768641954" sldId="610"/>
            <ac:picMk id="6" creationId="{4470FC4A-8EC6-4FAA-A23B-BA79C51E971B}"/>
          </ac:picMkLst>
        </pc:picChg>
      </pc:sldChg>
      <pc:sldChg chg="addSp delSp modSp add del ord modAnim">
        <pc:chgData name="Tobias Krah" userId="824c3b46-4c09-4af9-a299-5336f82a04ad" providerId="ADAL" clId="{4C70CFAE-EC0B-48CB-891A-5E0C7F272B25}" dt="2020-04-14T09:05:39.547" v="915" actId="47"/>
        <pc:sldMkLst>
          <pc:docMk/>
          <pc:sldMk cId="11053360" sldId="611"/>
        </pc:sldMkLst>
        <pc:spChg chg="mod">
          <ac:chgData name="Tobias Krah" userId="824c3b46-4c09-4af9-a299-5336f82a04ad" providerId="ADAL" clId="{4C70CFAE-EC0B-48CB-891A-5E0C7F272B25}" dt="2020-04-14T09:04:32.297" v="873" actId="404"/>
          <ac:spMkLst>
            <pc:docMk/>
            <pc:sldMk cId="11053360" sldId="611"/>
            <ac:spMk id="13" creationId="{B34AC196-B68B-4B07-9E68-084FB3DEBF71}"/>
          </ac:spMkLst>
        </pc:spChg>
        <pc:spChg chg="mod">
          <ac:chgData name="Tobias Krah" userId="824c3b46-4c09-4af9-a299-5336f82a04ad" providerId="ADAL" clId="{4C70CFAE-EC0B-48CB-891A-5E0C7F272B25}" dt="2020-04-14T09:04:05.756" v="869" actId="255"/>
          <ac:spMkLst>
            <pc:docMk/>
            <pc:sldMk cId="11053360" sldId="611"/>
            <ac:spMk id="22" creationId="{1253EE42-E02D-4FD7-B642-CB9C4BE51B72}"/>
          </ac:spMkLst>
        </pc:spChg>
        <pc:spChg chg="mod">
          <ac:chgData name="Tobias Krah" userId="824c3b46-4c09-4af9-a299-5336f82a04ad" providerId="ADAL" clId="{4C70CFAE-EC0B-48CB-891A-5E0C7F272B25}" dt="2020-04-14T09:01:47.236" v="829" actId="1076"/>
          <ac:spMkLst>
            <pc:docMk/>
            <pc:sldMk cId="11053360" sldId="611"/>
            <ac:spMk id="25" creationId="{BADB99DA-544F-4411-92D7-9FB1D5EB41E6}"/>
          </ac:spMkLst>
        </pc:spChg>
        <pc:spChg chg="mod">
          <ac:chgData name="Tobias Krah" userId="824c3b46-4c09-4af9-a299-5336f82a04ad" providerId="ADAL" clId="{4C70CFAE-EC0B-48CB-891A-5E0C7F272B25}" dt="2020-04-14T09:01:47.236" v="829" actId="1076"/>
          <ac:spMkLst>
            <pc:docMk/>
            <pc:sldMk cId="11053360" sldId="611"/>
            <ac:spMk id="26" creationId="{41AC0D85-6247-4E6A-A98A-7C0B052A65DB}"/>
          </ac:spMkLst>
        </pc:spChg>
        <pc:spChg chg="mod">
          <ac:chgData name="Tobias Krah" userId="824c3b46-4c09-4af9-a299-5336f82a04ad" providerId="ADAL" clId="{4C70CFAE-EC0B-48CB-891A-5E0C7F272B25}" dt="2020-04-14T09:01:47.236" v="829" actId="1076"/>
          <ac:spMkLst>
            <pc:docMk/>
            <pc:sldMk cId="11053360" sldId="611"/>
            <ac:spMk id="27" creationId="{95EB7C5C-C558-49FF-BCC5-0A55C32582DF}"/>
          </ac:spMkLst>
        </pc:spChg>
        <pc:spChg chg="mod">
          <ac:chgData name="Tobias Krah" userId="824c3b46-4c09-4af9-a299-5336f82a04ad" providerId="ADAL" clId="{4C70CFAE-EC0B-48CB-891A-5E0C7F272B25}" dt="2020-04-14T09:01:47.236" v="829" actId="1076"/>
          <ac:spMkLst>
            <pc:docMk/>
            <pc:sldMk cId="11053360" sldId="611"/>
            <ac:spMk id="28" creationId="{15D70228-1DA5-4DF6-A366-DE95289D4D39}"/>
          </ac:spMkLst>
        </pc:spChg>
        <pc:spChg chg="mod">
          <ac:chgData name="Tobias Krah" userId="824c3b46-4c09-4af9-a299-5336f82a04ad" providerId="ADAL" clId="{4C70CFAE-EC0B-48CB-891A-5E0C7F272B25}" dt="2020-04-14T09:01:47.236" v="829" actId="1076"/>
          <ac:spMkLst>
            <pc:docMk/>
            <pc:sldMk cId="11053360" sldId="611"/>
            <ac:spMk id="29" creationId="{BE95D202-1676-401E-B55A-AD5DFA7FC9DA}"/>
          </ac:spMkLst>
        </pc:spChg>
        <pc:spChg chg="mod">
          <ac:chgData name="Tobias Krah" userId="824c3b46-4c09-4af9-a299-5336f82a04ad" providerId="ADAL" clId="{4C70CFAE-EC0B-48CB-891A-5E0C7F272B25}" dt="2020-04-14T09:01:47.236" v="829" actId="1076"/>
          <ac:spMkLst>
            <pc:docMk/>
            <pc:sldMk cId="11053360" sldId="611"/>
            <ac:spMk id="30" creationId="{A77D4228-BEEC-4E75-8733-20C59BA2530B}"/>
          </ac:spMkLst>
        </pc:spChg>
        <pc:spChg chg="mod">
          <ac:chgData name="Tobias Krah" userId="824c3b46-4c09-4af9-a299-5336f82a04ad" providerId="ADAL" clId="{4C70CFAE-EC0B-48CB-891A-5E0C7F272B25}" dt="2020-04-14T09:01:47.236" v="829" actId="1076"/>
          <ac:spMkLst>
            <pc:docMk/>
            <pc:sldMk cId="11053360" sldId="611"/>
            <ac:spMk id="35" creationId="{39C2AB2E-0D74-4D3C-8043-CDF2C18C966F}"/>
          </ac:spMkLst>
        </pc:spChg>
        <pc:spChg chg="mod">
          <ac:chgData name="Tobias Krah" userId="824c3b46-4c09-4af9-a299-5336f82a04ad" providerId="ADAL" clId="{4C70CFAE-EC0B-48CB-891A-5E0C7F272B25}" dt="2020-04-14T09:01:47.236" v="829" actId="1076"/>
          <ac:spMkLst>
            <pc:docMk/>
            <pc:sldMk cId="11053360" sldId="611"/>
            <ac:spMk id="36" creationId="{3C7C62E5-1F19-46CA-AA92-8677EC629BD9}"/>
          </ac:spMkLst>
        </pc:spChg>
        <pc:spChg chg="del mod">
          <ac:chgData name="Tobias Krah" userId="824c3b46-4c09-4af9-a299-5336f82a04ad" providerId="ADAL" clId="{4C70CFAE-EC0B-48CB-891A-5E0C7F272B25}" dt="2020-04-14T09:02:52.496" v="859" actId="478"/>
          <ac:spMkLst>
            <pc:docMk/>
            <pc:sldMk cId="11053360" sldId="611"/>
            <ac:spMk id="37" creationId="{7525415F-CB5F-4917-B262-26D14BF133F2}"/>
          </ac:spMkLst>
        </pc:spChg>
        <pc:spChg chg="mod">
          <ac:chgData name="Tobias Krah" userId="824c3b46-4c09-4af9-a299-5336f82a04ad" providerId="ADAL" clId="{4C70CFAE-EC0B-48CB-891A-5E0C7F272B25}" dt="2020-04-14T09:01:47.236" v="829" actId="1076"/>
          <ac:spMkLst>
            <pc:docMk/>
            <pc:sldMk cId="11053360" sldId="611"/>
            <ac:spMk id="38" creationId="{2C5A65AE-11C7-46CE-AABA-8871121C82BB}"/>
          </ac:spMkLst>
        </pc:spChg>
        <pc:spChg chg="mod">
          <ac:chgData name="Tobias Krah" userId="824c3b46-4c09-4af9-a299-5336f82a04ad" providerId="ADAL" clId="{4C70CFAE-EC0B-48CB-891A-5E0C7F272B25}" dt="2020-04-14T09:01:47.236" v="829" actId="1076"/>
          <ac:spMkLst>
            <pc:docMk/>
            <pc:sldMk cId="11053360" sldId="611"/>
            <ac:spMk id="39" creationId="{DCADD157-E382-4382-8EDF-7D59BF8DC48D}"/>
          </ac:spMkLst>
        </pc:spChg>
        <pc:spChg chg="mod">
          <ac:chgData name="Tobias Krah" userId="824c3b46-4c09-4af9-a299-5336f82a04ad" providerId="ADAL" clId="{4C70CFAE-EC0B-48CB-891A-5E0C7F272B25}" dt="2020-04-14T09:01:47.236" v="829" actId="1076"/>
          <ac:spMkLst>
            <pc:docMk/>
            <pc:sldMk cId="11053360" sldId="611"/>
            <ac:spMk id="40" creationId="{9FB9ABE6-689D-48AC-95C8-E99A6E43077B}"/>
          </ac:spMkLst>
        </pc:spChg>
        <pc:spChg chg="mod">
          <ac:chgData name="Tobias Krah" userId="824c3b46-4c09-4af9-a299-5336f82a04ad" providerId="ADAL" clId="{4C70CFAE-EC0B-48CB-891A-5E0C7F272B25}" dt="2020-04-14T09:02:57.526" v="860" actId="1076"/>
          <ac:spMkLst>
            <pc:docMk/>
            <pc:sldMk cId="11053360" sldId="611"/>
            <ac:spMk id="41" creationId="{F5A720BB-1B62-447A-8FBB-3392CCED1EEE}"/>
          </ac:spMkLst>
        </pc:spChg>
        <pc:spChg chg="mod">
          <ac:chgData name="Tobias Krah" userId="824c3b46-4c09-4af9-a299-5336f82a04ad" providerId="ADAL" clId="{4C70CFAE-EC0B-48CB-891A-5E0C7F272B25}" dt="2020-04-14T09:03:02.666" v="862" actId="14100"/>
          <ac:spMkLst>
            <pc:docMk/>
            <pc:sldMk cId="11053360" sldId="611"/>
            <ac:spMk id="42" creationId="{EF4721E2-32AE-4173-9E54-4A6A44295562}"/>
          </ac:spMkLst>
        </pc:spChg>
        <pc:spChg chg="mod">
          <ac:chgData name="Tobias Krah" userId="824c3b46-4c09-4af9-a299-5336f82a04ad" providerId="ADAL" clId="{4C70CFAE-EC0B-48CB-891A-5E0C7F272B25}" dt="2020-04-14T09:04:33.047" v="874" actId="1076"/>
          <ac:spMkLst>
            <pc:docMk/>
            <pc:sldMk cId="11053360" sldId="611"/>
            <ac:spMk id="43" creationId="{E1464594-11D4-47AC-8226-4AC39C13DD47}"/>
          </ac:spMkLst>
        </pc:spChg>
        <pc:spChg chg="mod">
          <ac:chgData name="Tobias Krah" userId="824c3b46-4c09-4af9-a299-5336f82a04ad" providerId="ADAL" clId="{4C70CFAE-EC0B-48CB-891A-5E0C7F272B25}" dt="2020-04-14T09:04:33.047" v="874" actId="1076"/>
          <ac:spMkLst>
            <pc:docMk/>
            <pc:sldMk cId="11053360" sldId="611"/>
            <ac:spMk id="44" creationId="{222D6C9C-BBB8-414E-A630-42FB89935548}"/>
          </ac:spMkLst>
        </pc:spChg>
        <pc:spChg chg="mod">
          <ac:chgData name="Tobias Krah" userId="824c3b46-4c09-4af9-a299-5336f82a04ad" providerId="ADAL" clId="{4C70CFAE-EC0B-48CB-891A-5E0C7F272B25}" dt="2020-04-14T09:04:33.047" v="874" actId="1076"/>
          <ac:spMkLst>
            <pc:docMk/>
            <pc:sldMk cId="11053360" sldId="611"/>
            <ac:spMk id="45" creationId="{9D7AC49A-7335-4722-8855-FD2615213D66}"/>
          </ac:spMkLst>
        </pc:spChg>
        <pc:spChg chg="mod">
          <ac:chgData name="Tobias Krah" userId="824c3b46-4c09-4af9-a299-5336f82a04ad" providerId="ADAL" clId="{4C70CFAE-EC0B-48CB-891A-5E0C7F272B25}" dt="2020-04-14T09:04:33.047" v="874" actId="1076"/>
          <ac:spMkLst>
            <pc:docMk/>
            <pc:sldMk cId="11053360" sldId="611"/>
            <ac:spMk id="46" creationId="{5D01E8FC-76ED-40E6-9F22-03477934E349}"/>
          </ac:spMkLst>
        </pc:spChg>
        <pc:spChg chg="mod">
          <ac:chgData name="Tobias Krah" userId="824c3b46-4c09-4af9-a299-5336f82a04ad" providerId="ADAL" clId="{4C70CFAE-EC0B-48CB-891A-5E0C7F272B25}" dt="2020-04-14T09:04:33.047" v="874" actId="1076"/>
          <ac:spMkLst>
            <pc:docMk/>
            <pc:sldMk cId="11053360" sldId="611"/>
            <ac:spMk id="47" creationId="{069ECDB7-D322-4947-AD62-6D77979D1C13}"/>
          </ac:spMkLst>
        </pc:spChg>
        <pc:spChg chg="mod">
          <ac:chgData name="Tobias Krah" userId="824c3b46-4c09-4af9-a299-5336f82a04ad" providerId="ADAL" clId="{4C70CFAE-EC0B-48CB-891A-5E0C7F272B25}" dt="2020-04-14T09:04:33.047" v="874" actId="1076"/>
          <ac:spMkLst>
            <pc:docMk/>
            <pc:sldMk cId="11053360" sldId="611"/>
            <ac:spMk id="48" creationId="{9BB72D3D-C551-4B14-A9F6-6CCA275D40C8}"/>
          </ac:spMkLst>
        </pc:spChg>
        <pc:spChg chg="add mod">
          <ac:chgData name="Tobias Krah" userId="824c3b46-4c09-4af9-a299-5336f82a04ad" providerId="ADAL" clId="{4C70CFAE-EC0B-48CB-891A-5E0C7F272B25}" dt="2020-04-14T09:03:09.856" v="864" actId="14100"/>
          <ac:spMkLst>
            <pc:docMk/>
            <pc:sldMk cId="11053360" sldId="611"/>
            <ac:spMk id="49" creationId="{7F69F265-BA14-45BD-9AD2-E4BA18F5ADB1}"/>
          </ac:spMkLst>
        </pc:spChg>
        <pc:spChg chg="mod">
          <ac:chgData name="Tobias Krah" userId="824c3b46-4c09-4af9-a299-5336f82a04ad" providerId="ADAL" clId="{4C70CFAE-EC0B-48CB-891A-5E0C7F272B25}" dt="2020-04-14T09:04:33.047" v="874" actId="1076"/>
          <ac:spMkLst>
            <pc:docMk/>
            <pc:sldMk cId="11053360" sldId="611"/>
            <ac:spMk id="50" creationId="{D1406C7B-1261-4008-B2F0-0220ACEC6644}"/>
          </ac:spMkLst>
        </pc:spChg>
      </pc:sldChg>
      <pc:sldChg chg="addSp delSp modSp add ord modAnim">
        <pc:chgData name="Tobias Krah" userId="824c3b46-4c09-4af9-a299-5336f82a04ad" providerId="ADAL" clId="{4C70CFAE-EC0B-48CB-891A-5E0C7F272B25}" dt="2020-04-14T09:09:49.300" v="952" actId="20577"/>
        <pc:sldMkLst>
          <pc:docMk/>
          <pc:sldMk cId="941481004" sldId="612"/>
        </pc:sldMkLst>
        <pc:spChg chg="add mod">
          <ac:chgData name="Tobias Krah" userId="824c3b46-4c09-4af9-a299-5336f82a04ad" providerId="ADAL" clId="{4C70CFAE-EC0B-48CB-891A-5E0C7F272B25}" dt="2020-04-14T09:05:13.867" v="911" actId="1076"/>
          <ac:spMkLst>
            <pc:docMk/>
            <pc:sldMk cId="941481004" sldId="612"/>
            <ac:spMk id="2" creationId="{3F638D8F-AAE1-4022-88B3-4D3A032738ED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13" creationId="{B34AC196-B68B-4B07-9E68-084FB3DEBF71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14" creationId="{FF9F0C26-FFA6-4EFF-ADF4-791A0240FC49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15" creationId="{FA8BCBCD-ABD6-4404-A736-65FF8D020773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16" creationId="{25A676C3-92FE-4880-B7B6-526D2261166D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17" creationId="{6F1FFE90-5163-4DE8-ABB7-E5D75224813C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18" creationId="{A1227812-F31B-4845-92A2-5F4822748013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19" creationId="{26D84652-FA91-4013-A3BF-6C6874E3C916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20" creationId="{3FFB3FAF-FADF-4544-B56A-7182FB9D075D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21" creationId="{F54CACE2-9336-4756-9284-EB7A0246476C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22" creationId="{1253EE42-E02D-4FD7-B642-CB9C4BE51B72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25" creationId="{BADB99DA-544F-4411-92D7-9FB1D5EB41E6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26" creationId="{41AC0D85-6247-4E6A-A98A-7C0B052A65DB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27" creationId="{95EB7C5C-C558-49FF-BCC5-0A55C32582DF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28" creationId="{15D70228-1DA5-4DF6-A366-DE95289D4D39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29" creationId="{BE95D202-1676-401E-B55A-AD5DFA7FC9DA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30" creationId="{A77D4228-BEEC-4E75-8733-20C59BA2530B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31" creationId="{CE84F1FB-0BC2-4A04-9378-5694F53A3902}"/>
          </ac:spMkLst>
        </pc:spChg>
        <pc:spChg chg="del mod">
          <ac:chgData name="Tobias Krah" userId="824c3b46-4c09-4af9-a299-5336f82a04ad" providerId="ADAL" clId="{4C70CFAE-EC0B-48CB-891A-5E0C7F272B25}" dt="2020-04-14T09:06:13.657" v="923" actId="478"/>
          <ac:spMkLst>
            <pc:docMk/>
            <pc:sldMk cId="941481004" sldId="612"/>
            <ac:spMk id="32" creationId="{6CF43E96-8142-4C67-A11C-D9C73189D580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33" creationId="{3DB3C1F6-9B54-4355-9EBB-FE31E02CB381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34" creationId="{EEE40DA7-3C96-4420-AE3E-45CBD1FAC75C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35" creationId="{39C2AB2E-0D74-4D3C-8043-CDF2C18C966F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36" creationId="{3C7C62E5-1F19-46CA-AA92-8677EC629BD9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38" creationId="{2C5A65AE-11C7-46CE-AABA-8871121C82BB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39" creationId="{DCADD157-E382-4382-8EDF-7D59BF8DC48D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40" creationId="{9FB9ABE6-689D-48AC-95C8-E99A6E43077B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41" creationId="{F5A720BB-1B62-447A-8FBB-3392CCED1EEE}"/>
          </ac:spMkLst>
        </pc:spChg>
        <pc:spChg chg="mod">
          <ac:chgData name="Tobias Krah" userId="824c3b46-4c09-4af9-a299-5336f82a04ad" providerId="ADAL" clId="{4C70CFAE-EC0B-48CB-891A-5E0C7F272B25}" dt="2020-04-14T09:09:49.300" v="952" actId="20577"/>
          <ac:spMkLst>
            <pc:docMk/>
            <pc:sldMk cId="941481004" sldId="612"/>
            <ac:spMk id="42" creationId="{EF4721E2-32AE-4173-9E54-4A6A44295562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43" creationId="{E1464594-11D4-47AC-8226-4AC39C13DD47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44" creationId="{222D6C9C-BBB8-414E-A630-42FB89935548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45" creationId="{9D7AC49A-7335-4722-8855-FD2615213D66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46" creationId="{5D01E8FC-76ED-40E6-9F22-03477934E349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47" creationId="{069ECDB7-D322-4947-AD62-6D77979D1C13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48" creationId="{9BB72D3D-C551-4B14-A9F6-6CCA275D40C8}"/>
          </ac:spMkLst>
        </pc:spChg>
        <pc:spChg chg="mod">
          <ac:chgData name="Tobias Krah" userId="824c3b46-4c09-4af9-a299-5336f82a04ad" providerId="ADAL" clId="{4C70CFAE-EC0B-48CB-891A-5E0C7F272B25}" dt="2020-04-14T09:05:35.177" v="914" actId="1076"/>
          <ac:spMkLst>
            <pc:docMk/>
            <pc:sldMk cId="941481004" sldId="612"/>
            <ac:spMk id="49" creationId="{7F69F265-BA14-45BD-9AD2-E4BA18F5ADB1}"/>
          </ac:spMkLst>
        </pc:spChg>
        <pc:spChg chg="mod">
          <ac:chgData name="Tobias Krah" userId="824c3b46-4c09-4af9-a299-5336f82a04ad" providerId="ADAL" clId="{4C70CFAE-EC0B-48CB-891A-5E0C7F272B25}" dt="2020-04-14T09:04:50.037" v="876" actId="1076"/>
          <ac:spMkLst>
            <pc:docMk/>
            <pc:sldMk cId="941481004" sldId="612"/>
            <ac:spMk id="50" creationId="{D1406C7B-1261-4008-B2F0-0220ACEC6644}"/>
          </ac:spMkLst>
        </pc:spChg>
        <pc:picChg chg="mod">
          <ac:chgData name="Tobias Krah" userId="824c3b46-4c09-4af9-a299-5336f82a04ad" providerId="ADAL" clId="{4C70CFAE-EC0B-48CB-891A-5E0C7F272B25}" dt="2020-04-14T09:04:50.037" v="876" actId="1076"/>
          <ac:picMkLst>
            <pc:docMk/>
            <pc:sldMk cId="941481004" sldId="612"/>
            <ac:picMk id="6" creationId="{4470FC4A-8EC6-4FAA-A23B-BA79C51E971B}"/>
          </ac:picMkLst>
        </pc:picChg>
      </pc:sldChg>
      <pc:sldChg chg="delSp modSp add modAnim">
        <pc:chgData name="Tobias Krah" userId="824c3b46-4c09-4af9-a299-5336f82a04ad" providerId="ADAL" clId="{4C70CFAE-EC0B-48CB-891A-5E0C7F272B25}" dt="2020-04-14T09:09:54.108" v="954" actId="20577"/>
        <pc:sldMkLst>
          <pc:docMk/>
          <pc:sldMk cId="2839342089" sldId="613"/>
        </pc:sldMkLst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2" creationId="{3F638D8F-AAE1-4022-88B3-4D3A032738ED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13" creationId="{B34AC196-B68B-4B07-9E68-084FB3DEBF71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14" creationId="{FF9F0C26-FFA6-4EFF-ADF4-791A0240FC49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15" creationId="{FA8BCBCD-ABD6-4404-A736-65FF8D020773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16" creationId="{25A676C3-92FE-4880-B7B6-526D2261166D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17" creationId="{6F1FFE90-5163-4DE8-ABB7-E5D75224813C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18" creationId="{A1227812-F31B-4845-92A2-5F4822748013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19" creationId="{26D84652-FA91-4013-A3BF-6C6874E3C916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20" creationId="{3FFB3FAF-FADF-4544-B56A-7182FB9D075D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21" creationId="{F54CACE2-9336-4756-9284-EB7A0246476C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22" creationId="{1253EE42-E02D-4FD7-B642-CB9C4BE51B72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25" creationId="{BADB99DA-544F-4411-92D7-9FB1D5EB41E6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26" creationId="{41AC0D85-6247-4E6A-A98A-7C0B052A65DB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27" creationId="{95EB7C5C-C558-49FF-BCC5-0A55C32582DF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28" creationId="{15D70228-1DA5-4DF6-A366-DE95289D4D39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29" creationId="{BE95D202-1676-401E-B55A-AD5DFA7FC9DA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30" creationId="{A77D4228-BEEC-4E75-8733-20C59BA2530B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31" creationId="{CE84F1FB-0BC2-4A04-9378-5694F53A3902}"/>
          </ac:spMkLst>
        </pc:spChg>
        <pc:spChg chg="del mod">
          <ac:chgData name="Tobias Krah" userId="824c3b46-4c09-4af9-a299-5336f82a04ad" providerId="ADAL" clId="{4C70CFAE-EC0B-48CB-891A-5E0C7F272B25}" dt="2020-04-14T09:06:11.717" v="922" actId="478"/>
          <ac:spMkLst>
            <pc:docMk/>
            <pc:sldMk cId="2839342089" sldId="613"/>
            <ac:spMk id="32" creationId="{6CF43E96-8142-4C67-A11C-D9C73189D580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33" creationId="{3DB3C1F6-9B54-4355-9EBB-FE31E02CB381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34" creationId="{EEE40DA7-3C96-4420-AE3E-45CBD1FAC75C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35" creationId="{39C2AB2E-0D74-4D3C-8043-CDF2C18C966F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36" creationId="{3C7C62E5-1F19-46CA-AA92-8677EC629BD9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38" creationId="{2C5A65AE-11C7-46CE-AABA-8871121C82BB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39" creationId="{DCADD157-E382-4382-8EDF-7D59BF8DC48D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40" creationId="{9FB9ABE6-689D-48AC-95C8-E99A6E43077B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41" creationId="{F5A720BB-1B62-447A-8FBB-3392CCED1EEE}"/>
          </ac:spMkLst>
        </pc:spChg>
        <pc:spChg chg="mod">
          <ac:chgData name="Tobias Krah" userId="824c3b46-4c09-4af9-a299-5336f82a04ad" providerId="ADAL" clId="{4C70CFAE-EC0B-48CB-891A-5E0C7F272B25}" dt="2020-04-14T09:09:54.108" v="954" actId="20577"/>
          <ac:spMkLst>
            <pc:docMk/>
            <pc:sldMk cId="2839342089" sldId="613"/>
            <ac:spMk id="42" creationId="{EF4721E2-32AE-4173-9E54-4A6A44295562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43" creationId="{E1464594-11D4-47AC-8226-4AC39C13DD47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44" creationId="{222D6C9C-BBB8-414E-A630-42FB89935548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45" creationId="{9D7AC49A-7335-4722-8855-FD2615213D66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46" creationId="{5D01E8FC-76ED-40E6-9F22-03477934E349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47" creationId="{069ECDB7-D322-4947-AD62-6D77979D1C13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48" creationId="{9BB72D3D-C551-4B14-A9F6-6CCA275D40C8}"/>
          </ac:spMkLst>
        </pc:spChg>
        <pc:spChg chg="mod">
          <ac:chgData name="Tobias Krah" userId="824c3b46-4c09-4af9-a299-5336f82a04ad" providerId="ADAL" clId="{4C70CFAE-EC0B-48CB-891A-5E0C7F272B25}" dt="2020-04-14T09:05:56.707" v="918" actId="1076"/>
          <ac:spMkLst>
            <pc:docMk/>
            <pc:sldMk cId="2839342089" sldId="613"/>
            <ac:spMk id="49" creationId="{7F69F265-BA14-45BD-9AD2-E4BA18F5ADB1}"/>
          </ac:spMkLst>
        </pc:spChg>
        <pc:spChg chg="mod">
          <ac:chgData name="Tobias Krah" userId="824c3b46-4c09-4af9-a299-5336f82a04ad" providerId="ADAL" clId="{4C70CFAE-EC0B-48CB-891A-5E0C7F272B25}" dt="2020-04-14T09:05:51.957" v="917" actId="1076"/>
          <ac:spMkLst>
            <pc:docMk/>
            <pc:sldMk cId="2839342089" sldId="613"/>
            <ac:spMk id="50" creationId="{D1406C7B-1261-4008-B2F0-0220ACEC6644}"/>
          </ac:spMkLst>
        </pc:spChg>
        <pc:picChg chg="del mod">
          <ac:chgData name="Tobias Krah" userId="824c3b46-4c09-4af9-a299-5336f82a04ad" providerId="ADAL" clId="{4C70CFAE-EC0B-48CB-891A-5E0C7F272B25}" dt="2020-04-14T09:06:10.067" v="921" actId="478"/>
          <ac:picMkLst>
            <pc:docMk/>
            <pc:sldMk cId="2839342089" sldId="613"/>
            <ac:picMk id="6" creationId="{4470FC4A-8EC6-4FAA-A23B-BA79C51E971B}"/>
          </ac:picMkLst>
        </pc:picChg>
      </pc:sldChg>
      <pc:sldChg chg="modSp add modTransition modAnim">
        <pc:chgData name="Tobias Krah" userId="824c3b46-4c09-4af9-a299-5336f82a04ad" providerId="ADAL" clId="{4C70CFAE-EC0B-48CB-891A-5E0C7F272B25}" dt="2020-04-14T09:09:58.668" v="956" actId="20577"/>
        <pc:sldMkLst>
          <pc:docMk/>
          <pc:sldMk cId="3999812456" sldId="614"/>
        </pc:sldMkLst>
        <pc:spChg chg="mod">
          <ac:chgData name="Tobias Krah" userId="824c3b46-4c09-4af9-a299-5336f82a04ad" providerId="ADAL" clId="{4C70CFAE-EC0B-48CB-891A-5E0C7F272B25}" dt="2020-04-14T09:09:58.668" v="956" actId="20577"/>
          <ac:spMkLst>
            <pc:docMk/>
            <pc:sldMk cId="3999812456" sldId="614"/>
            <ac:spMk id="42" creationId="{EF4721E2-32AE-4173-9E54-4A6A44295562}"/>
          </ac:spMkLst>
        </pc:spChg>
      </pc:sldChg>
      <pc:sldChg chg="modSp add modTransition modAnim">
        <pc:chgData name="Tobias Krah" userId="824c3b46-4c09-4af9-a299-5336f82a04ad" providerId="ADAL" clId="{4C70CFAE-EC0B-48CB-891A-5E0C7F272B25}" dt="2020-04-14T09:10:02.708" v="958" actId="20577"/>
        <pc:sldMkLst>
          <pc:docMk/>
          <pc:sldMk cId="3262426361" sldId="615"/>
        </pc:sldMkLst>
        <pc:spChg chg="mod">
          <ac:chgData name="Tobias Krah" userId="824c3b46-4c09-4af9-a299-5336f82a04ad" providerId="ADAL" clId="{4C70CFAE-EC0B-48CB-891A-5E0C7F272B25}" dt="2020-04-14T09:10:02.708" v="958" actId="20577"/>
          <ac:spMkLst>
            <pc:docMk/>
            <pc:sldMk cId="3262426361" sldId="615"/>
            <ac:spMk id="42" creationId="{EF4721E2-32AE-4173-9E54-4A6A44295562}"/>
          </ac:spMkLst>
        </pc:spChg>
      </pc:sldChg>
      <pc:sldMasterChg chg="delSldLayout">
        <pc:chgData name="Tobias Krah" userId="824c3b46-4c09-4af9-a299-5336f82a04ad" providerId="ADAL" clId="{4C70CFAE-EC0B-48CB-891A-5E0C7F272B25}" dt="2020-04-14T07:55:20.346" v="270" actId="47"/>
        <pc:sldMasterMkLst>
          <pc:docMk/>
          <pc:sldMasterMk cId="3644248843" sldId="2147483648"/>
        </pc:sldMasterMkLst>
        <pc:sldLayoutChg chg="del">
          <pc:chgData name="Tobias Krah" userId="824c3b46-4c09-4af9-a299-5336f82a04ad" providerId="ADAL" clId="{4C70CFAE-EC0B-48CB-891A-5E0C7F272B25}" dt="2020-04-14T07:55:20.346" v="270" actId="47"/>
          <pc:sldLayoutMkLst>
            <pc:docMk/>
            <pc:sldMasterMk cId="3644248843" sldId="2147483648"/>
            <pc:sldLayoutMk cId="1534197533" sldId="2147483672"/>
          </pc:sldLayoutMkLst>
        </pc:sldLayoutChg>
      </pc:sldMasterChg>
    </pc:docChg>
  </pc:docChgLst>
  <pc:docChgLst>
    <pc:chgData name="Administrator Tobias Krah" userId="73d9a179-a7bd-4918-9638-e5f5506352c4" providerId="ADAL" clId="{B26F4276-5AB8-439C-82A7-8FFCA59AF6C3}"/>
    <pc:docChg chg="modSld">
      <pc:chgData name="Administrator Tobias Krah" userId="73d9a179-a7bd-4918-9638-e5f5506352c4" providerId="ADAL" clId="{B26F4276-5AB8-439C-82A7-8FFCA59AF6C3}" dt="2020-10-24T16:29:44.394" v="1" actId="2711"/>
      <pc:docMkLst>
        <pc:docMk/>
      </pc:docMkLst>
      <pc:sldChg chg="modSp mod">
        <pc:chgData name="Administrator Tobias Krah" userId="73d9a179-a7bd-4918-9638-e5f5506352c4" providerId="ADAL" clId="{B26F4276-5AB8-439C-82A7-8FFCA59AF6C3}" dt="2020-10-24T16:29:24.691" v="0" actId="2711"/>
        <pc:sldMkLst>
          <pc:docMk/>
          <pc:sldMk cId="1513893503" sldId="606"/>
        </pc:sldMkLst>
        <pc:spChg chg="mod">
          <ac:chgData name="Administrator Tobias Krah" userId="73d9a179-a7bd-4918-9638-e5f5506352c4" providerId="ADAL" clId="{B26F4276-5AB8-439C-82A7-8FFCA59AF6C3}" dt="2020-10-24T16:29:24.691" v="0" actId="2711"/>
          <ac:spMkLst>
            <pc:docMk/>
            <pc:sldMk cId="1513893503" sldId="606"/>
            <ac:spMk id="24" creationId="{ACC9858F-F70F-45EC-A0FB-75BF4038C50D}"/>
          </ac:spMkLst>
        </pc:spChg>
      </pc:sldChg>
      <pc:sldChg chg="modSp">
        <pc:chgData name="Administrator Tobias Krah" userId="73d9a179-a7bd-4918-9638-e5f5506352c4" providerId="ADAL" clId="{B26F4276-5AB8-439C-82A7-8FFCA59AF6C3}" dt="2020-10-24T16:29:44.394" v="1" actId="2711"/>
        <pc:sldMkLst>
          <pc:docMk/>
          <pc:sldMk cId="1353444897" sldId="607"/>
        </pc:sldMkLst>
        <pc:spChg chg="mod">
          <ac:chgData name="Administrator Tobias Krah" userId="73d9a179-a7bd-4918-9638-e5f5506352c4" providerId="ADAL" clId="{B26F4276-5AB8-439C-82A7-8FFCA59AF6C3}" dt="2020-10-24T16:29:44.394" v="1" actId="2711"/>
          <ac:spMkLst>
            <pc:docMk/>
            <pc:sldMk cId="1353444897" sldId="607"/>
            <ac:spMk id="5" creationId="{C01A5EEC-7824-4C0B-AFFB-5C38417E8CF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63321-6A3D-4904-B377-D98F88D39CF5}" type="datetimeFigureOut">
              <a:rPr lang="de-DE" smtClean="0"/>
              <a:t>24.10.2020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43DD9-013A-4EA8-8A93-7236B8CBFC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0942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AAC5-E8C0-4A7F-A451-0B9CC5C107C3}" type="datetimeFigureOut">
              <a:rPr lang="de-DE" smtClean="0"/>
              <a:t>24.10.2020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1800-49FF-46D1-85E7-765C67098D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888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AAC5-E8C0-4A7F-A451-0B9CC5C107C3}" type="datetimeFigureOut">
              <a:rPr lang="de-DE" smtClean="0"/>
              <a:t>24.10.2020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1800-49FF-46D1-85E7-765C67098D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2523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AAC5-E8C0-4A7F-A451-0B9CC5C107C3}" type="datetimeFigureOut">
              <a:rPr lang="de-DE" smtClean="0"/>
              <a:t>24.10.2020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1800-49FF-46D1-85E7-765C67098D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1534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0705-7511-430A-8506-04B2BA1646CF}" type="datetimeFigureOut">
              <a:rPr lang="de-DE" smtClean="0"/>
              <a:t>24.10.2020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52F-D021-4944-A5CD-AC1A67FD4D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439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0705-7511-430A-8506-04B2BA1646CF}" type="datetimeFigureOut">
              <a:rPr lang="de-DE" smtClean="0"/>
              <a:t>24.10.2020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52F-D021-4944-A5CD-AC1A67FD4D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588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7" indent="0">
              <a:buNone/>
              <a:defRPr sz="2161">
                <a:solidFill>
                  <a:schemeClr val="tx1">
                    <a:tint val="75000"/>
                  </a:schemeClr>
                </a:solidFill>
              </a:defRPr>
            </a:lvl2pPr>
            <a:lvl3pPr marL="1097293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40" indent="0">
              <a:buNone/>
              <a:defRPr sz="1681">
                <a:solidFill>
                  <a:schemeClr val="tx1">
                    <a:tint val="75000"/>
                  </a:schemeClr>
                </a:solidFill>
              </a:defRPr>
            </a:lvl4pPr>
            <a:lvl5pPr marL="2194588" indent="0">
              <a:buNone/>
              <a:defRPr sz="1681">
                <a:solidFill>
                  <a:schemeClr val="tx1">
                    <a:tint val="75000"/>
                  </a:schemeClr>
                </a:solidFill>
              </a:defRPr>
            </a:lvl5pPr>
            <a:lvl6pPr marL="2743235" indent="0">
              <a:buNone/>
              <a:defRPr sz="1681">
                <a:solidFill>
                  <a:schemeClr val="tx1">
                    <a:tint val="75000"/>
                  </a:schemeClr>
                </a:solidFill>
              </a:defRPr>
            </a:lvl6pPr>
            <a:lvl7pPr marL="3291881" indent="0">
              <a:buNone/>
              <a:defRPr sz="1681">
                <a:solidFill>
                  <a:schemeClr val="tx1">
                    <a:tint val="75000"/>
                  </a:schemeClr>
                </a:solidFill>
              </a:defRPr>
            </a:lvl7pPr>
            <a:lvl8pPr marL="3840528" indent="0">
              <a:buNone/>
              <a:defRPr sz="1681">
                <a:solidFill>
                  <a:schemeClr val="tx1">
                    <a:tint val="75000"/>
                  </a:schemeClr>
                </a:solidFill>
              </a:defRPr>
            </a:lvl8pPr>
            <a:lvl9pPr marL="4389175" indent="0">
              <a:buNone/>
              <a:defRPr sz="16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0705-7511-430A-8506-04B2BA1646CF}" type="datetimeFigureOut">
              <a:rPr lang="de-DE" smtClean="0"/>
              <a:t>24.10.2020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52F-D021-4944-A5CD-AC1A67FD4D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1051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2" y="1600201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1"/>
            </a:lvl4pPr>
            <a:lvl5pPr>
              <a:defRPr sz="2161"/>
            </a:lvl5pPr>
            <a:lvl6pPr>
              <a:defRPr sz="2161"/>
            </a:lvl6pPr>
            <a:lvl7pPr>
              <a:defRPr sz="2161"/>
            </a:lvl7pPr>
            <a:lvl8pPr>
              <a:defRPr sz="2161"/>
            </a:lvl8pPr>
            <a:lvl9pPr>
              <a:defRPr sz="2161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2" y="1600201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1"/>
            </a:lvl4pPr>
            <a:lvl5pPr>
              <a:defRPr sz="2161"/>
            </a:lvl5pPr>
            <a:lvl6pPr>
              <a:defRPr sz="2161"/>
            </a:lvl6pPr>
            <a:lvl7pPr>
              <a:defRPr sz="2161"/>
            </a:lvl7pPr>
            <a:lvl8pPr>
              <a:defRPr sz="2161"/>
            </a:lvl8pPr>
            <a:lvl9pPr>
              <a:defRPr sz="2161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0705-7511-430A-8506-04B2BA1646CF}" type="datetimeFigureOut">
              <a:rPr lang="de-DE" smtClean="0"/>
              <a:t>24.10.2020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52F-D021-4944-A5CD-AC1A67FD4D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562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1" y="1535115"/>
            <a:ext cx="5386919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7" indent="0">
              <a:buNone/>
              <a:defRPr sz="2400" b="1"/>
            </a:lvl2pPr>
            <a:lvl3pPr marL="1097293" indent="0">
              <a:buNone/>
              <a:defRPr sz="2161" b="1"/>
            </a:lvl3pPr>
            <a:lvl4pPr marL="1645940" indent="0">
              <a:buNone/>
              <a:defRPr sz="1920" b="1"/>
            </a:lvl4pPr>
            <a:lvl5pPr marL="2194588" indent="0">
              <a:buNone/>
              <a:defRPr sz="1920" b="1"/>
            </a:lvl5pPr>
            <a:lvl6pPr marL="2743235" indent="0">
              <a:buNone/>
              <a:defRPr sz="1920" b="1"/>
            </a:lvl6pPr>
            <a:lvl7pPr marL="3291881" indent="0">
              <a:buNone/>
              <a:defRPr sz="1920" b="1"/>
            </a:lvl7pPr>
            <a:lvl8pPr marL="3840528" indent="0">
              <a:buNone/>
              <a:defRPr sz="1920" b="1"/>
            </a:lvl8pPr>
            <a:lvl9pPr marL="4389175" indent="0">
              <a:buNone/>
              <a:defRPr sz="192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9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1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2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7" indent="0">
              <a:buNone/>
              <a:defRPr sz="2400" b="1"/>
            </a:lvl2pPr>
            <a:lvl3pPr marL="1097293" indent="0">
              <a:buNone/>
              <a:defRPr sz="2161" b="1"/>
            </a:lvl3pPr>
            <a:lvl4pPr marL="1645940" indent="0">
              <a:buNone/>
              <a:defRPr sz="1920" b="1"/>
            </a:lvl4pPr>
            <a:lvl5pPr marL="2194588" indent="0">
              <a:buNone/>
              <a:defRPr sz="1920" b="1"/>
            </a:lvl5pPr>
            <a:lvl6pPr marL="2743235" indent="0">
              <a:buNone/>
              <a:defRPr sz="1920" b="1"/>
            </a:lvl6pPr>
            <a:lvl7pPr marL="3291881" indent="0">
              <a:buNone/>
              <a:defRPr sz="1920" b="1"/>
            </a:lvl7pPr>
            <a:lvl8pPr marL="3840528" indent="0">
              <a:buNone/>
              <a:defRPr sz="1920" b="1"/>
            </a:lvl8pPr>
            <a:lvl9pPr marL="4389175" indent="0">
              <a:buNone/>
              <a:defRPr sz="192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2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1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0705-7511-430A-8506-04B2BA1646CF}" type="datetimeFigureOut">
              <a:rPr lang="de-DE" smtClean="0"/>
              <a:t>24.10.2020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52F-D021-4944-A5CD-AC1A67FD4D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250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0705-7511-430A-8506-04B2BA1646CF}" type="datetimeFigureOut">
              <a:rPr lang="de-DE" smtClean="0"/>
              <a:t>24.10.2020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52F-D021-4944-A5CD-AC1A67FD4D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3755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0705-7511-430A-8506-04B2BA1646CF}" type="datetimeFigureOut">
              <a:rPr lang="de-DE" smtClean="0"/>
              <a:t>24.10.2020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52F-D021-4944-A5CD-AC1A67FD4D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536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3"/>
            <a:ext cx="4011085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8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5" cy="4691063"/>
          </a:xfrm>
        </p:spPr>
        <p:txBody>
          <a:bodyPr/>
          <a:lstStyle>
            <a:lvl1pPr marL="0" indent="0">
              <a:buNone/>
              <a:defRPr sz="1681"/>
            </a:lvl1pPr>
            <a:lvl2pPr marL="548647" indent="0">
              <a:buNone/>
              <a:defRPr sz="1440"/>
            </a:lvl2pPr>
            <a:lvl3pPr marL="1097293" indent="0">
              <a:buNone/>
              <a:defRPr sz="1201"/>
            </a:lvl3pPr>
            <a:lvl4pPr marL="1645940" indent="0">
              <a:buNone/>
              <a:defRPr sz="1080"/>
            </a:lvl4pPr>
            <a:lvl5pPr marL="2194588" indent="0">
              <a:buNone/>
              <a:defRPr sz="1080"/>
            </a:lvl5pPr>
            <a:lvl6pPr marL="2743235" indent="0">
              <a:buNone/>
              <a:defRPr sz="1080"/>
            </a:lvl6pPr>
            <a:lvl7pPr marL="3291881" indent="0">
              <a:buNone/>
              <a:defRPr sz="1080"/>
            </a:lvl7pPr>
            <a:lvl8pPr marL="3840528" indent="0">
              <a:buNone/>
              <a:defRPr sz="1080"/>
            </a:lvl8pPr>
            <a:lvl9pPr marL="4389175" indent="0">
              <a:buNone/>
              <a:defRPr sz="108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0705-7511-430A-8506-04B2BA1646CF}" type="datetimeFigureOut">
              <a:rPr lang="de-DE" smtClean="0"/>
              <a:t>24.10.2020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52F-D021-4944-A5CD-AC1A67FD4D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5714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AAC5-E8C0-4A7F-A451-0B9CC5C107C3}" type="datetimeFigureOut">
              <a:rPr lang="de-DE" smtClean="0"/>
              <a:t>24.10.2020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1800-49FF-46D1-85E7-765C67098D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7001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7" indent="0">
              <a:buNone/>
              <a:defRPr sz="3360"/>
            </a:lvl2pPr>
            <a:lvl3pPr marL="1097293" indent="0">
              <a:buNone/>
              <a:defRPr sz="2880"/>
            </a:lvl3pPr>
            <a:lvl4pPr marL="1645940" indent="0">
              <a:buNone/>
              <a:defRPr sz="2400"/>
            </a:lvl4pPr>
            <a:lvl5pPr marL="2194588" indent="0">
              <a:buNone/>
              <a:defRPr sz="2400"/>
            </a:lvl5pPr>
            <a:lvl6pPr marL="2743235" indent="0">
              <a:buNone/>
              <a:defRPr sz="2400"/>
            </a:lvl6pPr>
            <a:lvl7pPr marL="3291881" indent="0">
              <a:buNone/>
              <a:defRPr sz="2400"/>
            </a:lvl7pPr>
            <a:lvl8pPr marL="3840528" indent="0">
              <a:buNone/>
              <a:defRPr sz="2400"/>
            </a:lvl8pPr>
            <a:lvl9pPr marL="4389175" indent="0">
              <a:buNone/>
              <a:defRPr sz="24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1"/>
            </a:lvl1pPr>
            <a:lvl2pPr marL="548647" indent="0">
              <a:buNone/>
              <a:defRPr sz="1440"/>
            </a:lvl2pPr>
            <a:lvl3pPr marL="1097293" indent="0">
              <a:buNone/>
              <a:defRPr sz="1201"/>
            </a:lvl3pPr>
            <a:lvl4pPr marL="1645940" indent="0">
              <a:buNone/>
              <a:defRPr sz="1080"/>
            </a:lvl4pPr>
            <a:lvl5pPr marL="2194588" indent="0">
              <a:buNone/>
              <a:defRPr sz="1080"/>
            </a:lvl5pPr>
            <a:lvl6pPr marL="2743235" indent="0">
              <a:buNone/>
              <a:defRPr sz="1080"/>
            </a:lvl6pPr>
            <a:lvl7pPr marL="3291881" indent="0">
              <a:buNone/>
              <a:defRPr sz="1080"/>
            </a:lvl7pPr>
            <a:lvl8pPr marL="3840528" indent="0">
              <a:buNone/>
              <a:defRPr sz="1080"/>
            </a:lvl8pPr>
            <a:lvl9pPr marL="4389175" indent="0">
              <a:buNone/>
              <a:defRPr sz="108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0705-7511-430A-8506-04B2BA1646CF}" type="datetimeFigureOut">
              <a:rPr lang="de-DE" smtClean="0"/>
              <a:t>24.10.2020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52F-D021-4944-A5CD-AC1A67FD4D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668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0705-7511-430A-8506-04B2BA1646CF}" type="datetimeFigureOut">
              <a:rPr lang="de-DE" smtClean="0"/>
              <a:t>24.10.2020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52F-D021-4944-A5CD-AC1A67FD4D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778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1" y="274641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2" y="274641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0705-7511-430A-8506-04B2BA1646CF}" type="datetimeFigureOut">
              <a:rPr lang="de-DE" smtClean="0"/>
              <a:t>24.10.2020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652F-D021-4944-A5CD-AC1A67FD4D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801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AAC5-E8C0-4A7F-A451-0B9CC5C107C3}" type="datetimeFigureOut">
              <a:rPr lang="de-DE" smtClean="0"/>
              <a:t>24.10.2020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1800-49FF-46D1-85E7-765C67098D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8148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AAC5-E8C0-4A7F-A451-0B9CC5C107C3}" type="datetimeFigureOut">
              <a:rPr lang="de-DE" smtClean="0"/>
              <a:t>24.10.2020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1800-49FF-46D1-85E7-765C67098D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896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AAC5-E8C0-4A7F-A451-0B9CC5C107C3}" type="datetimeFigureOut">
              <a:rPr lang="de-DE" smtClean="0"/>
              <a:t>24.10.2020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1800-49FF-46D1-85E7-765C67098D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4656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AAC5-E8C0-4A7F-A451-0B9CC5C107C3}" type="datetimeFigureOut">
              <a:rPr lang="de-DE" smtClean="0"/>
              <a:t>24.10.2020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1800-49FF-46D1-85E7-765C67098D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065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AAC5-E8C0-4A7F-A451-0B9CC5C107C3}" type="datetimeFigureOut">
              <a:rPr lang="de-DE" smtClean="0"/>
              <a:t>24.10.2020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1800-49FF-46D1-85E7-765C67098D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6580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AAC5-E8C0-4A7F-A451-0B9CC5C107C3}" type="datetimeFigureOut">
              <a:rPr lang="de-DE" smtClean="0"/>
              <a:t>24.10.2020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1800-49FF-46D1-85E7-765C67098D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270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CAAC5-E8C0-4A7F-A451-0B9CC5C107C3}" type="datetimeFigureOut">
              <a:rPr lang="de-DE" smtClean="0"/>
              <a:t>24.10.2020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A1800-49FF-46D1-85E7-765C67098D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591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CAAC5-E8C0-4A7F-A451-0B9CC5C107C3}" type="datetimeFigureOut">
              <a:rPr lang="de-DE" smtClean="0"/>
              <a:t>24.10.2020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A1800-49FF-46D1-85E7-765C67098D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24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60705-7511-430A-8506-04B2BA1646CF}" type="datetimeFigureOut">
              <a:rPr lang="de-DE" smtClean="0"/>
              <a:t>24.10.2020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2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652F-D021-4944-A5CD-AC1A67FD4D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82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1097293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5" indent="-411485" algn="l" defTabSz="10972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51" indent="-342904" algn="l" defTabSz="1097293" rtl="0" eaLnBrk="1" latinLnBrk="0" hangingPunct="1">
        <a:spcBef>
          <a:spcPct val="20000"/>
        </a:spcBef>
        <a:buFont typeface="Arial" panose="020B0604020202020204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18" indent="-274325" algn="l" defTabSz="10972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65" indent="-274325" algn="l" defTabSz="10972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912" indent="-274325" algn="l" defTabSz="1097293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58" indent="-274325" algn="l" defTabSz="10972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206" indent="-274325" algn="l" defTabSz="10972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53" indent="-274325" algn="l" defTabSz="10972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99" indent="-274325" algn="l" defTabSz="10972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97293" rtl="0" eaLnBrk="1" latinLnBrk="0" hangingPunct="1">
        <a:defRPr sz="2161" kern="1200">
          <a:solidFill>
            <a:schemeClr val="tx1"/>
          </a:solidFill>
          <a:latin typeface="+mn-lt"/>
          <a:ea typeface="+mn-ea"/>
          <a:cs typeface="+mn-cs"/>
        </a:defRPr>
      </a:lvl1pPr>
      <a:lvl2pPr marL="548647" algn="l" defTabSz="1097293" rtl="0" eaLnBrk="1" latinLnBrk="0" hangingPunct="1">
        <a:defRPr sz="2161" kern="1200">
          <a:solidFill>
            <a:schemeClr val="tx1"/>
          </a:solidFill>
          <a:latin typeface="+mn-lt"/>
          <a:ea typeface="+mn-ea"/>
          <a:cs typeface="+mn-cs"/>
        </a:defRPr>
      </a:lvl2pPr>
      <a:lvl3pPr marL="1097293" algn="l" defTabSz="1097293" rtl="0" eaLnBrk="1" latinLnBrk="0" hangingPunct="1">
        <a:defRPr sz="2161" kern="1200">
          <a:solidFill>
            <a:schemeClr val="tx1"/>
          </a:solidFill>
          <a:latin typeface="+mn-lt"/>
          <a:ea typeface="+mn-ea"/>
          <a:cs typeface="+mn-cs"/>
        </a:defRPr>
      </a:lvl3pPr>
      <a:lvl4pPr marL="1645940" algn="l" defTabSz="1097293" rtl="0" eaLnBrk="1" latinLnBrk="0" hangingPunct="1">
        <a:defRPr sz="2161" kern="1200">
          <a:solidFill>
            <a:schemeClr val="tx1"/>
          </a:solidFill>
          <a:latin typeface="+mn-lt"/>
          <a:ea typeface="+mn-ea"/>
          <a:cs typeface="+mn-cs"/>
        </a:defRPr>
      </a:lvl4pPr>
      <a:lvl5pPr marL="2194588" algn="l" defTabSz="1097293" rtl="0" eaLnBrk="1" latinLnBrk="0" hangingPunct="1">
        <a:defRPr sz="2161" kern="1200">
          <a:solidFill>
            <a:schemeClr val="tx1"/>
          </a:solidFill>
          <a:latin typeface="+mn-lt"/>
          <a:ea typeface="+mn-ea"/>
          <a:cs typeface="+mn-cs"/>
        </a:defRPr>
      </a:lvl5pPr>
      <a:lvl6pPr marL="2743235" algn="l" defTabSz="1097293" rtl="0" eaLnBrk="1" latinLnBrk="0" hangingPunct="1">
        <a:defRPr sz="2161" kern="1200">
          <a:solidFill>
            <a:schemeClr val="tx1"/>
          </a:solidFill>
          <a:latin typeface="+mn-lt"/>
          <a:ea typeface="+mn-ea"/>
          <a:cs typeface="+mn-cs"/>
        </a:defRPr>
      </a:lvl6pPr>
      <a:lvl7pPr marL="3291881" algn="l" defTabSz="1097293" rtl="0" eaLnBrk="1" latinLnBrk="0" hangingPunct="1">
        <a:defRPr sz="2161" kern="1200">
          <a:solidFill>
            <a:schemeClr val="tx1"/>
          </a:solidFill>
          <a:latin typeface="+mn-lt"/>
          <a:ea typeface="+mn-ea"/>
          <a:cs typeface="+mn-cs"/>
        </a:defRPr>
      </a:lvl7pPr>
      <a:lvl8pPr marL="3840528" algn="l" defTabSz="1097293" rtl="0" eaLnBrk="1" latinLnBrk="0" hangingPunct="1">
        <a:defRPr sz="2161" kern="1200">
          <a:solidFill>
            <a:schemeClr val="tx1"/>
          </a:solidFill>
          <a:latin typeface="+mn-lt"/>
          <a:ea typeface="+mn-ea"/>
          <a:cs typeface="+mn-cs"/>
        </a:defRPr>
      </a:lvl8pPr>
      <a:lvl9pPr marL="4389175" algn="l" defTabSz="1097293" rtl="0" eaLnBrk="1" latinLnBrk="0" hangingPunct="1">
        <a:defRPr sz="21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12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11" Type="http://schemas.openxmlformats.org/officeDocument/2006/relationships/slide" Target="slide21.xml"/><Relationship Id="rId5" Type="http://schemas.openxmlformats.org/officeDocument/2006/relationships/image" Target="../media/image6.png"/><Relationship Id="rId10" Type="http://schemas.openxmlformats.org/officeDocument/2006/relationships/slide" Target="slide20.xml"/><Relationship Id="rId4" Type="http://schemas.openxmlformats.org/officeDocument/2006/relationships/image" Target="../media/image5.png"/><Relationship Id="rId9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slide" Target="slide21.xml"/><Relationship Id="rId5" Type="http://schemas.openxmlformats.org/officeDocument/2006/relationships/image" Target="../media/image6.png"/><Relationship Id="rId10" Type="http://schemas.openxmlformats.org/officeDocument/2006/relationships/slide" Target="slide20.xml"/><Relationship Id="rId4" Type="http://schemas.openxmlformats.org/officeDocument/2006/relationships/image" Target="../media/image5.png"/><Relationship Id="rId9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2D2CD1FC-6833-4636-A5C1-FC91175CE664}"/>
              </a:ext>
            </a:extLst>
          </p:cNvPr>
          <p:cNvSpPr/>
          <p:nvPr/>
        </p:nvSpPr>
        <p:spPr>
          <a:xfrm>
            <a:off x="-3644941" y="6837132"/>
            <a:ext cx="3622916" cy="259462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21946" defTabSz="1097280"/>
            <a:r>
              <a:rPr lang="de-DE" sz="4800" b="1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Schule-digital.com</a:t>
            </a:r>
          </a:p>
          <a:p>
            <a:pPr marL="321946" defTabSz="1097280"/>
            <a:r>
              <a:rPr lang="de-DE" sz="2160" b="1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# Tobias </a:t>
            </a:r>
            <a:r>
              <a:rPr lang="de-DE" sz="2160" b="1" dirty="0" err="1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Krah</a:t>
            </a:r>
            <a:endParaRPr lang="de-DE" sz="2160" b="1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F93C6EF-88EC-4262-BA1B-D83C532BB416}"/>
              </a:ext>
            </a:extLst>
          </p:cNvPr>
          <p:cNvSpPr/>
          <p:nvPr/>
        </p:nvSpPr>
        <p:spPr>
          <a:xfrm>
            <a:off x="12192000" y="-4319834"/>
            <a:ext cx="8569084" cy="430250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r>
              <a:rPr lang="de-DE" sz="9600" b="1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Rücksendung im Einkauf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D9D1B274-640B-4515-A136-C3A1198D2D5A}"/>
              </a:ext>
            </a:extLst>
          </p:cNvPr>
          <p:cNvGrpSpPr/>
          <p:nvPr/>
        </p:nvGrpSpPr>
        <p:grpSpPr>
          <a:xfrm>
            <a:off x="12222882" y="6837131"/>
            <a:ext cx="8569085" cy="2594629"/>
            <a:chOff x="3019097" y="3585418"/>
            <a:chExt cx="7140903" cy="2151993"/>
          </a:xfrm>
          <a:solidFill>
            <a:srgbClr val="E66C6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1D750B01-127D-459F-92C3-9F62EEBCFAE2}"/>
                </a:ext>
              </a:extLst>
            </p:cNvPr>
            <p:cNvSpPr/>
            <p:nvPr/>
          </p:nvSpPr>
          <p:spPr>
            <a:xfrm>
              <a:off x="3019097" y="3585418"/>
              <a:ext cx="7140903" cy="215199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/>
              <a:endParaRPr lang="de-DE" sz="216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93E3ADF8-1A48-48AE-80C1-A26EAB58245B}"/>
                </a:ext>
              </a:extLst>
            </p:cNvPr>
            <p:cNvSpPr/>
            <p:nvPr/>
          </p:nvSpPr>
          <p:spPr>
            <a:xfrm>
              <a:off x="3417622" y="3663778"/>
              <a:ext cx="5241142" cy="2006428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lIns="109728" tIns="54864" rIns="109728" bIns="54864">
              <a:spAutoFit/>
            </a:bodyPr>
            <a:lstStyle/>
            <a:p>
              <a:pPr algn="ctr" defTabSz="1097280"/>
              <a:r>
                <a:rPr lang="de-DE" sz="5000" b="1" dirty="0">
                  <a:ln w="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</a:rPr>
                <a:t>Beschaffung und Einsatz von Werkstoffen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DD9D3764-38B5-40B7-89D9-C7FDFF22F833}"/>
                </a:ext>
              </a:extLst>
            </p:cNvPr>
            <p:cNvSpPr/>
            <p:nvPr/>
          </p:nvSpPr>
          <p:spPr>
            <a:xfrm>
              <a:off x="8477906" y="4194055"/>
              <a:ext cx="45719" cy="91921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/>
              <a:endParaRPr lang="de-DE" sz="216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A6C5345B-9A15-439D-ABCF-38AEB96A9959}"/>
                </a:ext>
              </a:extLst>
            </p:cNvPr>
            <p:cNvSpPr/>
            <p:nvPr/>
          </p:nvSpPr>
          <p:spPr>
            <a:xfrm>
              <a:off x="8729202" y="3929094"/>
              <a:ext cx="1289637" cy="136825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lIns="109728" tIns="54864" rIns="109728" bIns="54864">
              <a:spAutoFit/>
            </a:bodyPr>
            <a:lstStyle/>
            <a:p>
              <a:pPr algn="ctr" defTabSz="1097280"/>
              <a:r>
                <a:rPr lang="de-DE" sz="5000" b="1" dirty="0">
                  <a:ln w="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</a:rPr>
                <a:t>BWR</a:t>
              </a:r>
            </a:p>
            <a:p>
              <a:pPr algn="ctr" defTabSz="1097280"/>
              <a:r>
                <a:rPr lang="de-DE" sz="5000" b="1" dirty="0">
                  <a:ln w="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</a:rPr>
                <a:t>8 II</a:t>
              </a:r>
            </a:p>
          </p:txBody>
        </p:sp>
      </p:grpSp>
      <p:pic>
        <p:nvPicPr>
          <p:cNvPr id="25" name="Grafik 2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032DCE1B-D72D-48CF-8A0A-DD543F8C9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4941" y="-4263369"/>
            <a:ext cx="3622915" cy="4263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39308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B34AC196-B68B-4B07-9E68-084FB3DEBF71}"/>
              </a:ext>
            </a:extLst>
          </p:cNvPr>
          <p:cNvSpPr txBox="1"/>
          <p:nvPr/>
        </p:nvSpPr>
        <p:spPr>
          <a:xfrm>
            <a:off x="327088" y="589156"/>
            <a:ext cx="1118260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Geschäftsfall 1: 	</a:t>
            </a:r>
          </a:p>
          <a:p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Zielkauf von Holzfarbe 10.920,00€ netto, abzüglich 5% Mengenrabatt.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F9F0C26-FFA6-4EFF-ADF4-791A0240FC49}"/>
              </a:ext>
            </a:extLst>
          </p:cNvPr>
          <p:cNvSpPr txBox="1"/>
          <p:nvPr/>
        </p:nvSpPr>
        <p:spPr>
          <a:xfrm>
            <a:off x="638827" y="1432687"/>
            <a:ext cx="168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Buchungssatz: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A8BCBCD-ABD6-4404-A736-65FF8D020773}"/>
              </a:ext>
            </a:extLst>
          </p:cNvPr>
          <p:cNvSpPr txBox="1"/>
          <p:nvPr/>
        </p:nvSpPr>
        <p:spPr>
          <a:xfrm>
            <a:off x="1255495" y="1804164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AWH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5A676C3-92FE-4880-B7B6-526D2261166D}"/>
              </a:ext>
            </a:extLst>
          </p:cNvPr>
          <p:cNvSpPr txBox="1"/>
          <p:nvPr/>
        </p:nvSpPr>
        <p:spPr>
          <a:xfrm>
            <a:off x="4908763" y="1849835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F1FFE90-5163-4DE8-ABB7-E5D75224813C}"/>
              </a:ext>
            </a:extLst>
          </p:cNvPr>
          <p:cNvSpPr/>
          <p:nvPr/>
        </p:nvSpPr>
        <p:spPr>
          <a:xfrm>
            <a:off x="2503763" y="1799094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10.374,00€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1227812-F31B-4845-92A2-5F4822748013}"/>
              </a:ext>
            </a:extLst>
          </p:cNvPr>
          <p:cNvSpPr/>
          <p:nvPr/>
        </p:nvSpPr>
        <p:spPr>
          <a:xfrm>
            <a:off x="5536691" y="1812756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12.345,06€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6D84652-FA91-4013-A3BF-6C6874E3C916}"/>
              </a:ext>
            </a:extLst>
          </p:cNvPr>
          <p:cNvSpPr/>
          <p:nvPr/>
        </p:nvSpPr>
        <p:spPr>
          <a:xfrm>
            <a:off x="3805686" y="1808280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FFB3FAF-FADF-4544-B56A-7182FB9D075D}"/>
              </a:ext>
            </a:extLst>
          </p:cNvPr>
          <p:cNvSpPr txBox="1"/>
          <p:nvPr/>
        </p:nvSpPr>
        <p:spPr>
          <a:xfrm>
            <a:off x="1247564" y="2168426"/>
            <a:ext cx="117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VORST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54CACE2-9336-4756-9284-EB7A0246476C}"/>
              </a:ext>
            </a:extLst>
          </p:cNvPr>
          <p:cNvSpPr/>
          <p:nvPr/>
        </p:nvSpPr>
        <p:spPr>
          <a:xfrm>
            <a:off x="2365546" y="2180086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1.971,06€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DB3C1F6-9B54-4355-9EBB-FE31E02CB381}"/>
              </a:ext>
            </a:extLst>
          </p:cNvPr>
          <p:cNvSpPr txBox="1"/>
          <p:nvPr/>
        </p:nvSpPr>
        <p:spPr>
          <a:xfrm>
            <a:off x="648088" y="1802019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6020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EEE40DA7-3C96-4420-AE3E-45CBD1FAC75C}"/>
              </a:ext>
            </a:extLst>
          </p:cNvPr>
          <p:cNvSpPr txBox="1"/>
          <p:nvPr/>
        </p:nvSpPr>
        <p:spPr>
          <a:xfrm>
            <a:off x="663843" y="2175784"/>
            <a:ext cx="98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2600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E84F1FB-0BC2-4A04-9378-5694F53A3902}"/>
              </a:ext>
            </a:extLst>
          </p:cNvPr>
          <p:cNvSpPr txBox="1"/>
          <p:nvPr/>
        </p:nvSpPr>
        <p:spPr>
          <a:xfrm>
            <a:off x="4315811" y="1847715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4400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CF43E96-8142-4C67-A11C-D9C73189D580}"/>
              </a:ext>
            </a:extLst>
          </p:cNvPr>
          <p:cNvSpPr txBox="1"/>
          <p:nvPr/>
        </p:nvSpPr>
        <p:spPr>
          <a:xfrm>
            <a:off x="-4399464" y="-6289975"/>
            <a:ext cx="11182602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Firma Winter Möbelbau ist wieder fleißig am produzieren und erhält einen Beleg nach dem anderen…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253EE42-E02D-4FD7-B642-CB9C4BE51B72}"/>
              </a:ext>
            </a:extLst>
          </p:cNvPr>
          <p:cNvSpPr txBox="1"/>
          <p:nvPr/>
        </p:nvSpPr>
        <p:spPr>
          <a:xfrm>
            <a:off x="327088" y="3121663"/>
            <a:ext cx="11188885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Geschäftsfall 2: 	</a:t>
            </a: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Firma Winter Möbelbau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sendet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Holzfarbe im Wert von 798,00€ netto an den Lieferer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zurück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erhält dafür eine Gutschrift.</a:t>
            </a:r>
          </a:p>
        </p:txBody>
      </p:sp>
      <p:pic>
        <p:nvPicPr>
          <p:cNvPr id="6" name="Grafik 5" descr="Ein Bild, das Objekt, Schild, Uhr enthält.&#10;&#10;Automatisch generierte Beschreibung">
            <a:extLst>
              <a:ext uri="{FF2B5EF4-FFF2-40B4-BE49-F238E27FC236}">
                <a16:creationId xmlns:a16="http://schemas.microsoft.com/office/drawing/2014/main" id="{4470FC4A-8EC6-4FAA-A23B-BA79C51E9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744" y="1204303"/>
            <a:ext cx="3587734" cy="3802564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BADB99DA-544F-4411-92D7-9FB1D5EB41E6}"/>
              </a:ext>
            </a:extLst>
          </p:cNvPr>
          <p:cNvSpPr txBox="1"/>
          <p:nvPr/>
        </p:nvSpPr>
        <p:spPr>
          <a:xfrm>
            <a:off x="4574168" y="4787579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6020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1AC0D85-6247-4E6A-A98A-7C0B052A65DB}"/>
              </a:ext>
            </a:extLst>
          </p:cNvPr>
          <p:cNvSpPr txBox="1"/>
          <p:nvPr/>
        </p:nvSpPr>
        <p:spPr>
          <a:xfrm>
            <a:off x="5181474" y="4797724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AWH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5EB7C5C-C558-49FF-BCC5-0A55C32582DF}"/>
              </a:ext>
            </a:extLst>
          </p:cNvPr>
          <p:cNvSpPr txBox="1"/>
          <p:nvPr/>
        </p:nvSpPr>
        <p:spPr>
          <a:xfrm>
            <a:off x="5173543" y="5154573"/>
            <a:ext cx="117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VORST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D70228-1DA5-4DF6-A366-DE95289D4D39}"/>
              </a:ext>
            </a:extLst>
          </p:cNvPr>
          <p:cNvSpPr txBox="1"/>
          <p:nvPr/>
        </p:nvSpPr>
        <p:spPr>
          <a:xfrm>
            <a:off x="4589822" y="5161931"/>
            <a:ext cx="98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2600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E95D202-1676-401E-B55A-AD5DFA7FC9DA}"/>
              </a:ext>
            </a:extLst>
          </p:cNvPr>
          <p:cNvSpPr txBox="1"/>
          <p:nvPr/>
        </p:nvSpPr>
        <p:spPr>
          <a:xfrm>
            <a:off x="1242918" y="4846613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77D4228-BEEC-4E75-8733-20C59BA2530B}"/>
              </a:ext>
            </a:extLst>
          </p:cNvPr>
          <p:cNvSpPr txBox="1"/>
          <p:nvPr/>
        </p:nvSpPr>
        <p:spPr>
          <a:xfrm>
            <a:off x="649966" y="4844493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4400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39C2AB2E-0D74-4D3C-8043-CDF2C18C966F}"/>
              </a:ext>
            </a:extLst>
          </p:cNvPr>
          <p:cNvSpPr/>
          <p:nvPr/>
        </p:nvSpPr>
        <p:spPr>
          <a:xfrm>
            <a:off x="3869289" y="4785241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3C7C62E5-1F19-46CA-AA92-8677EC629BD9}"/>
              </a:ext>
            </a:extLst>
          </p:cNvPr>
          <p:cNvSpPr txBox="1"/>
          <p:nvPr/>
        </p:nvSpPr>
        <p:spPr>
          <a:xfrm>
            <a:off x="413009" y="4415909"/>
            <a:ext cx="168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Buchungssatz:</a:t>
            </a:r>
          </a:p>
        </p:txBody>
      </p:sp>
      <p:sp>
        <p:nvSpPr>
          <p:cNvPr id="37" name="Denkblase: wolkenförmig 36">
            <a:extLst>
              <a:ext uri="{FF2B5EF4-FFF2-40B4-BE49-F238E27FC236}">
                <a16:creationId xmlns:a16="http://schemas.microsoft.com/office/drawing/2014/main" id="{7525415F-CB5F-4917-B262-26D14BF133F2}"/>
              </a:ext>
            </a:extLst>
          </p:cNvPr>
          <p:cNvSpPr/>
          <p:nvPr/>
        </p:nvSpPr>
        <p:spPr>
          <a:xfrm>
            <a:off x="8233432" y="4543015"/>
            <a:ext cx="2702502" cy="1410716"/>
          </a:xfrm>
          <a:prstGeom prst="cloudCallout">
            <a:avLst>
              <a:gd name="adj1" fmla="val -91668"/>
              <a:gd name="adj2" fmla="val -2242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mika Title" panose="02000506000000020004" pitchFamily="2" charset="0"/>
              </a:rPr>
              <a:t>Stornobuchung</a:t>
            </a:r>
          </a:p>
          <a:p>
            <a:pPr algn="ctr"/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mika Title" panose="02000506000000020004" pitchFamily="2" charset="0"/>
                <a:sym typeface="Wingdings" panose="05000000000000000000" pitchFamily="2" charset="2"/>
              </a:rPr>
              <a:t>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Buchungssatz wird umgedreht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2C5A65AE-11C7-46CE-AABA-8871121C82BB}"/>
              </a:ext>
            </a:extLst>
          </p:cNvPr>
          <p:cNvSpPr/>
          <p:nvPr/>
        </p:nvSpPr>
        <p:spPr>
          <a:xfrm>
            <a:off x="2491931" y="4844873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949,62€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DCADD157-E382-4382-8EDF-7D59BF8DC48D}"/>
              </a:ext>
            </a:extLst>
          </p:cNvPr>
          <p:cNvSpPr/>
          <p:nvPr/>
        </p:nvSpPr>
        <p:spPr>
          <a:xfrm>
            <a:off x="6143201" y="4804636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798,00€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9FB9ABE6-689D-48AC-95C8-E99A6E43077B}"/>
              </a:ext>
            </a:extLst>
          </p:cNvPr>
          <p:cNvSpPr/>
          <p:nvPr/>
        </p:nvSpPr>
        <p:spPr>
          <a:xfrm>
            <a:off x="5904142" y="5132995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151,62€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F5A720BB-1B62-447A-8FBB-3392CCED1EEE}"/>
              </a:ext>
            </a:extLst>
          </p:cNvPr>
          <p:cNvSpPr txBox="1"/>
          <p:nvPr/>
        </p:nvSpPr>
        <p:spPr>
          <a:xfrm>
            <a:off x="-11494737" y="5502327"/>
            <a:ext cx="1062935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Geschäftsfall 3: 	</a:t>
            </a:r>
          </a:p>
          <a:p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Firma Winter begleicht die noch ausstehende Rechnung per Banküberweisung.</a:t>
            </a:r>
          </a:p>
        </p:txBody>
      </p:sp>
    </p:spTree>
    <p:extLst>
      <p:ext uri="{BB962C8B-B14F-4D97-AF65-F5344CB8AC3E}">
        <p14:creationId xmlns:p14="http://schemas.microsoft.com/office/powerpoint/2010/main" val="2426843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B34AC196-B68B-4B07-9E68-084FB3DEBF71}"/>
              </a:ext>
            </a:extLst>
          </p:cNvPr>
          <p:cNvSpPr txBox="1"/>
          <p:nvPr/>
        </p:nvSpPr>
        <p:spPr>
          <a:xfrm>
            <a:off x="335360" y="116632"/>
            <a:ext cx="1118260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Geschäftsfall 1: 	</a:t>
            </a:r>
          </a:p>
          <a:p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Zielkauf von Holzfarbe 10.920,00€ netto, abzüglich 5% Mengenrabatt.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F9F0C26-FFA6-4EFF-ADF4-791A0240FC49}"/>
              </a:ext>
            </a:extLst>
          </p:cNvPr>
          <p:cNvSpPr txBox="1"/>
          <p:nvPr/>
        </p:nvSpPr>
        <p:spPr>
          <a:xfrm>
            <a:off x="455702" y="973948"/>
            <a:ext cx="168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Buchungssatz: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A8BCBCD-ABD6-4404-A736-65FF8D020773}"/>
              </a:ext>
            </a:extLst>
          </p:cNvPr>
          <p:cNvSpPr txBox="1"/>
          <p:nvPr/>
        </p:nvSpPr>
        <p:spPr>
          <a:xfrm>
            <a:off x="1263767" y="1331640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AWH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5A676C3-92FE-4880-B7B6-526D2261166D}"/>
              </a:ext>
            </a:extLst>
          </p:cNvPr>
          <p:cNvSpPr txBox="1"/>
          <p:nvPr/>
        </p:nvSpPr>
        <p:spPr>
          <a:xfrm>
            <a:off x="4917035" y="1377311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F1FFE90-5163-4DE8-ABB7-E5D75224813C}"/>
              </a:ext>
            </a:extLst>
          </p:cNvPr>
          <p:cNvSpPr/>
          <p:nvPr/>
        </p:nvSpPr>
        <p:spPr>
          <a:xfrm>
            <a:off x="2512035" y="1326570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10.374,00€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1227812-F31B-4845-92A2-5F4822748013}"/>
              </a:ext>
            </a:extLst>
          </p:cNvPr>
          <p:cNvSpPr/>
          <p:nvPr/>
        </p:nvSpPr>
        <p:spPr>
          <a:xfrm>
            <a:off x="5544963" y="1340232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12.345,06€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6D84652-FA91-4013-A3BF-6C6874E3C916}"/>
              </a:ext>
            </a:extLst>
          </p:cNvPr>
          <p:cNvSpPr/>
          <p:nvPr/>
        </p:nvSpPr>
        <p:spPr>
          <a:xfrm>
            <a:off x="3813958" y="133575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FFB3FAF-FADF-4544-B56A-7182FB9D075D}"/>
              </a:ext>
            </a:extLst>
          </p:cNvPr>
          <p:cNvSpPr txBox="1"/>
          <p:nvPr/>
        </p:nvSpPr>
        <p:spPr>
          <a:xfrm>
            <a:off x="1255836" y="1695902"/>
            <a:ext cx="117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VORST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54CACE2-9336-4756-9284-EB7A0246476C}"/>
              </a:ext>
            </a:extLst>
          </p:cNvPr>
          <p:cNvSpPr/>
          <p:nvPr/>
        </p:nvSpPr>
        <p:spPr>
          <a:xfrm>
            <a:off x="2373818" y="1707562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1.971,06€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DB3C1F6-9B54-4355-9EBB-FE31E02CB381}"/>
              </a:ext>
            </a:extLst>
          </p:cNvPr>
          <p:cNvSpPr txBox="1"/>
          <p:nvPr/>
        </p:nvSpPr>
        <p:spPr>
          <a:xfrm>
            <a:off x="656360" y="1329495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6020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EEE40DA7-3C96-4420-AE3E-45CBD1FAC75C}"/>
              </a:ext>
            </a:extLst>
          </p:cNvPr>
          <p:cNvSpPr txBox="1"/>
          <p:nvPr/>
        </p:nvSpPr>
        <p:spPr>
          <a:xfrm>
            <a:off x="672115" y="1703260"/>
            <a:ext cx="98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2600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E84F1FB-0BC2-4A04-9378-5694F53A3902}"/>
              </a:ext>
            </a:extLst>
          </p:cNvPr>
          <p:cNvSpPr txBox="1"/>
          <p:nvPr/>
        </p:nvSpPr>
        <p:spPr>
          <a:xfrm>
            <a:off x="4324083" y="1375191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4400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CF43E96-8142-4C67-A11C-D9C73189D580}"/>
              </a:ext>
            </a:extLst>
          </p:cNvPr>
          <p:cNvSpPr txBox="1"/>
          <p:nvPr/>
        </p:nvSpPr>
        <p:spPr>
          <a:xfrm>
            <a:off x="-4391192" y="-6762499"/>
            <a:ext cx="11182602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Firma Winter Möbelbau ist wieder fleißig am produzieren und erhält einen Beleg nach dem anderen…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253EE42-E02D-4FD7-B642-CB9C4BE51B72}"/>
              </a:ext>
            </a:extLst>
          </p:cNvPr>
          <p:cNvSpPr txBox="1"/>
          <p:nvPr/>
        </p:nvSpPr>
        <p:spPr>
          <a:xfrm>
            <a:off x="335360" y="2197954"/>
            <a:ext cx="11188885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Geschäftsfall 2: 	</a:t>
            </a: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Firma Winter Möbelbau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sendet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Holzfarbe im Wert von 798,00€ netto an den Lieferer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zurück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erhält dafür eine Gutschrift.</a:t>
            </a:r>
          </a:p>
        </p:txBody>
      </p:sp>
      <p:pic>
        <p:nvPicPr>
          <p:cNvPr id="6" name="Grafik 5" descr="Ein Bild, das Objekt, Schild, Uhr enthält.&#10;&#10;Automatisch generierte Beschreibung">
            <a:extLst>
              <a:ext uri="{FF2B5EF4-FFF2-40B4-BE49-F238E27FC236}">
                <a16:creationId xmlns:a16="http://schemas.microsoft.com/office/drawing/2014/main" id="{4470FC4A-8EC6-4FAA-A23B-BA79C51E9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016" y="731779"/>
            <a:ext cx="3587734" cy="3802564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BADB99DA-544F-4411-92D7-9FB1D5EB41E6}"/>
              </a:ext>
            </a:extLst>
          </p:cNvPr>
          <p:cNvSpPr txBox="1"/>
          <p:nvPr/>
        </p:nvSpPr>
        <p:spPr>
          <a:xfrm>
            <a:off x="4582440" y="3863870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6020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1AC0D85-6247-4E6A-A98A-7C0B052A65DB}"/>
              </a:ext>
            </a:extLst>
          </p:cNvPr>
          <p:cNvSpPr txBox="1"/>
          <p:nvPr/>
        </p:nvSpPr>
        <p:spPr>
          <a:xfrm>
            <a:off x="5189746" y="3874015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AWH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5EB7C5C-C558-49FF-BCC5-0A55C32582DF}"/>
              </a:ext>
            </a:extLst>
          </p:cNvPr>
          <p:cNvSpPr txBox="1"/>
          <p:nvPr/>
        </p:nvSpPr>
        <p:spPr>
          <a:xfrm>
            <a:off x="5181815" y="4230864"/>
            <a:ext cx="117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VORST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D70228-1DA5-4DF6-A366-DE95289D4D39}"/>
              </a:ext>
            </a:extLst>
          </p:cNvPr>
          <p:cNvSpPr txBox="1"/>
          <p:nvPr/>
        </p:nvSpPr>
        <p:spPr>
          <a:xfrm>
            <a:off x="4598094" y="4238222"/>
            <a:ext cx="98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2600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E95D202-1676-401E-B55A-AD5DFA7FC9DA}"/>
              </a:ext>
            </a:extLst>
          </p:cNvPr>
          <p:cNvSpPr txBox="1"/>
          <p:nvPr/>
        </p:nvSpPr>
        <p:spPr>
          <a:xfrm>
            <a:off x="1364058" y="3886139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77D4228-BEEC-4E75-8733-20C59BA2530B}"/>
              </a:ext>
            </a:extLst>
          </p:cNvPr>
          <p:cNvSpPr txBox="1"/>
          <p:nvPr/>
        </p:nvSpPr>
        <p:spPr>
          <a:xfrm>
            <a:off x="661352" y="3895186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4400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39C2AB2E-0D74-4D3C-8043-CDF2C18C966F}"/>
              </a:ext>
            </a:extLst>
          </p:cNvPr>
          <p:cNvSpPr/>
          <p:nvPr/>
        </p:nvSpPr>
        <p:spPr>
          <a:xfrm>
            <a:off x="3889132" y="3874015"/>
            <a:ext cx="417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3C7C62E5-1F19-46CA-AA92-8677EC629BD9}"/>
              </a:ext>
            </a:extLst>
          </p:cNvPr>
          <p:cNvSpPr txBox="1"/>
          <p:nvPr/>
        </p:nvSpPr>
        <p:spPr>
          <a:xfrm>
            <a:off x="421281" y="3492200"/>
            <a:ext cx="168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Buchungssatz:</a:t>
            </a:r>
          </a:p>
        </p:txBody>
      </p:sp>
      <p:sp>
        <p:nvSpPr>
          <p:cNvPr id="37" name="Denkblase: wolkenförmig 36">
            <a:extLst>
              <a:ext uri="{FF2B5EF4-FFF2-40B4-BE49-F238E27FC236}">
                <a16:creationId xmlns:a16="http://schemas.microsoft.com/office/drawing/2014/main" id="{7525415F-CB5F-4917-B262-26D14BF133F2}"/>
              </a:ext>
            </a:extLst>
          </p:cNvPr>
          <p:cNvSpPr/>
          <p:nvPr/>
        </p:nvSpPr>
        <p:spPr>
          <a:xfrm>
            <a:off x="8240338" y="2970659"/>
            <a:ext cx="2702502" cy="1410716"/>
          </a:xfrm>
          <a:prstGeom prst="cloudCallout">
            <a:avLst>
              <a:gd name="adj1" fmla="val -93183"/>
              <a:gd name="adj2" fmla="val 562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mika Title" panose="02000506000000020004" pitchFamily="2" charset="0"/>
              </a:rPr>
              <a:t>Stornobuchung</a:t>
            </a:r>
          </a:p>
          <a:p>
            <a:pPr algn="ctr"/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mika Title" panose="02000506000000020004" pitchFamily="2" charset="0"/>
                <a:sym typeface="Wingdings" panose="05000000000000000000" pitchFamily="2" charset="2"/>
              </a:rPr>
              <a:t>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Buchungssatz wird umgedreht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2C5A65AE-11C7-46CE-AABA-8871121C82BB}"/>
              </a:ext>
            </a:extLst>
          </p:cNvPr>
          <p:cNvSpPr/>
          <p:nvPr/>
        </p:nvSpPr>
        <p:spPr>
          <a:xfrm>
            <a:off x="2612186" y="3880143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949,62€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DCADD157-E382-4382-8EDF-7D59BF8DC48D}"/>
              </a:ext>
            </a:extLst>
          </p:cNvPr>
          <p:cNvSpPr/>
          <p:nvPr/>
        </p:nvSpPr>
        <p:spPr>
          <a:xfrm>
            <a:off x="6151473" y="3880927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798,00€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9FB9ABE6-689D-48AC-95C8-E99A6E43077B}"/>
              </a:ext>
            </a:extLst>
          </p:cNvPr>
          <p:cNvSpPr/>
          <p:nvPr/>
        </p:nvSpPr>
        <p:spPr>
          <a:xfrm>
            <a:off x="5912414" y="4209286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151,62€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F5A720BB-1B62-447A-8FBB-3392CCED1EEE}"/>
              </a:ext>
            </a:extLst>
          </p:cNvPr>
          <p:cNvSpPr txBox="1"/>
          <p:nvPr/>
        </p:nvSpPr>
        <p:spPr>
          <a:xfrm>
            <a:off x="421281" y="4738226"/>
            <a:ext cx="1109668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Geschäftsfall 3: 	</a:t>
            </a:r>
          </a:p>
          <a:p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Firma Winter begleicht die noch ausstehende Rechnung per Banküberweisung.</a:t>
            </a:r>
          </a:p>
        </p:txBody>
      </p:sp>
      <p:sp>
        <p:nvSpPr>
          <p:cNvPr id="42" name="Rechteckige Legende 43">
            <a:extLst>
              <a:ext uri="{FF2B5EF4-FFF2-40B4-BE49-F238E27FC236}">
                <a16:creationId xmlns:a16="http://schemas.microsoft.com/office/drawing/2014/main" id="{EF4721E2-32AE-4173-9E54-4A6A44295562}"/>
              </a:ext>
            </a:extLst>
          </p:cNvPr>
          <p:cNvSpPr/>
          <p:nvPr/>
        </p:nvSpPr>
        <p:spPr>
          <a:xfrm>
            <a:off x="9170792" y="5605720"/>
            <a:ext cx="2564863" cy="1085332"/>
          </a:xfrm>
          <a:prstGeom prst="wedgeRectCallout">
            <a:avLst>
              <a:gd name="adj1" fmla="val -74312"/>
              <a:gd name="adj2" fmla="val -61191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RB 	   12.345,06€</a:t>
            </a:r>
          </a:p>
          <a:p>
            <a:r>
              <a:rPr lang="de-DE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Gutschrift      949,62€</a:t>
            </a: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 neu      11.395,44€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E1464594-11D4-47AC-8226-4AC39C13DD47}"/>
              </a:ext>
            </a:extLst>
          </p:cNvPr>
          <p:cNvSpPr txBox="1"/>
          <p:nvPr/>
        </p:nvSpPr>
        <p:spPr>
          <a:xfrm>
            <a:off x="1245543" y="6006836"/>
            <a:ext cx="96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22D6C9C-BBB8-414E-A630-42FB89935548}"/>
              </a:ext>
            </a:extLst>
          </p:cNvPr>
          <p:cNvSpPr txBox="1"/>
          <p:nvPr/>
        </p:nvSpPr>
        <p:spPr>
          <a:xfrm>
            <a:off x="540998" y="6001695"/>
            <a:ext cx="96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4400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9D7AC49A-7335-4722-8855-FD2615213D66}"/>
              </a:ext>
            </a:extLst>
          </p:cNvPr>
          <p:cNvSpPr txBox="1"/>
          <p:nvPr/>
        </p:nvSpPr>
        <p:spPr>
          <a:xfrm>
            <a:off x="3399175" y="5943719"/>
            <a:ext cx="126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5D01E8FC-76ED-40E6-9F22-03477934E349}"/>
              </a:ext>
            </a:extLst>
          </p:cNvPr>
          <p:cNvSpPr txBox="1"/>
          <p:nvPr/>
        </p:nvSpPr>
        <p:spPr>
          <a:xfrm>
            <a:off x="4617287" y="5917700"/>
            <a:ext cx="126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2800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069ECDB7-D322-4947-AD62-6D77979D1C13}"/>
              </a:ext>
            </a:extLst>
          </p:cNvPr>
          <p:cNvSpPr txBox="1"/>
          <p:nvPr/>
        </p:nvSpPr>
        <p:spPr>
          <a:xfrm>
            <a:off x="5434258" y="5914980"/>
            <a:ext cx="126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BK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9BB72D3D-C551-4B14-A9F6-6CCA275D40C8}"/>
              </a:ext>
            </a:extLst>
          </p:cNvPr>
          <p:cNvSpPr txBox="1"/>
          <p:nvPr/>
        </p:nvSpPr>
        <p:spPr>
          <a:xfrm>
            <a:off x="6264161" y="5914980"/>
            <a:ext cx="157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11.395,44€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D1406C7B-1261-4008-B2F0-0220ACEC6644}"/>
              </a:ext>
            </a:extLst>
          </p:cNvPr>
          <p:cNvSpPr txBox="1"/>
          <p:nvPr/>
        </p:nvSpPr>
        <p:spPr>
          <a:xfrm>
            <a:off x="456345" y="5605720"/>
            <a:ext cx="168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Buchungssatz:</a:t>
            </a:r>
          </a:p>
        </p:txBody>
      </p:sp>
    </p:spTree>
    <p:extLst>
      <p:ext uri="{BB962C8B-B14F-4D97-AF65-F5344CB8AC3E}">
        <p14:creationId xmlns:p14="http://schemas.microsoft.com/office/powerpoint/2010/main" val="1768641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57200" y="90501"/>
            <a:ext cx="8277286" cy="14403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 defTabSz="1097280"/>
            <a:r>
              <a:rPr lang="de-DE" sz="8640" b="1" u="sng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</a:rPr>
              <a:t>Hefteintrag: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24" y="1315228"/>
            <a:ext cx="4905331" cy="4924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69825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B34AC196-B68B-4B07-9E68-084FB3DEBF71}"/>
              </a:ext>
            </a:extLst>
          </p:cNvPr>
          <p:cNvSpPr txBox="1"/>
          <p:nvPr/>
        </p:nvSpPr>
        <p:spPr>
          <a:xfrm>
            <a:off x="167680" y="764704"/>
            <a:ext cx="1185664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Geschäftsfall 1: 	</a:t>
            </a:r>
          </a:p>
          <a:p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Zielkauf von Holzfarbe 10.920,00€ netto, abzüglich 5% Mengenrabatt.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F9F0C26-FFA6-4EFF-ADF4-791A0240FC49}"/>
              </a:ext>
            </a:extLst>
          </p:cNvPr>
          <p:cNvSpPr txBox="1"/>
          <p:nvPr/>
        </p:nvSpPr>
        <p:spPr>
          <a:xfrm>
            <a:off x="487162" y="1431120"/>
            <a:ext cx="168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Buchungssatz: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A8BCBCD-ABD6-4404-A736-65FF8D020773}"/>
              </a:ext>
            </a:extLst>
          </p:cNvPr>
          <p:cNvSpPr txBox="1"/>
          <p:nvPr/>
        </p:nvSpPr>
        <p:spPr>
          <a:xfrm>
            <a:off x="1295227" y="1788812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AWH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5A676C3-92FE-4880-B7B6-526D2261166D}"/>
              </a:ext>
            </a:extLst>
          </p:cNvPr>
          <p:cNvSpPr txBox="1"/>
          <p:nvPr/>
        </p:nvSpPr>
        <p:spPr>
          <a:xfrm>
            <a:off x="4948495" y="1834483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F1FFE90-5163-4DE8-ABB7-E5D75224813C}"/>
              </a:ext>
            </a:extLst>
          </p:cNvPr>
          <p:cNvSpPr/>
          <p:nvPr/>
        </p:nvSpPr>
        <p:spPr>
          <a:xfrm>
            <a:off x="2543495" y="1783742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10.374,00€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1227812-F31B-4845-92A2-5F4822748013}"/>
              </a:ext>
            </a:extLst>
          </p:cNvPr>
          <p:cNvSpPr/>
          <p:nvPr/>
        </p:nvSpPr>
        <p:spPr>
          <a:xfrm>
            <a:off x="5576423" y="1797404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12.345,06€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6D84652-FA91-4013-A3BF-6C6874E3C916}"/>
              </a:ext>
            </a:extLst>
          </p:cNvPr>
          <p:cNvSpPr/>
          <p:nvPr/>
        </p:nvSpPr>
        <p:spPr>
          <a:xfrm>
            <a:off x="3845418" y="1792928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FFB3FAF-FADF-4544-B56A-7182FB9D075D}"/>
              </a:ext>
            </a:extLst>
          </p:cNvPr>
          <p:cNvSpPr txBox="1"/>
          <p:nvPr/>
        </p:nvSpPr>
        <p:spPr>
          <a:xfrm>
            <a:off x="1287296" y="2153074"/>
            <a:ext cx="117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VORST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54CACE2-9336-4756-9284-EB7A0246476C}"/>
              </a:ext>
            </a:extLst>
          </p:cNvPr>
          <p:cNvSpPr/>
          <p:nvPr/>
        </p:nvSpPr>
        <p:spPr>
          <a:xfrm>
            <a:off x="2405278" y="2164734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1.971,06€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DB3C1F6-9B54-4355-9EBB-FE31E02CB381}"/>
              </a:ext>
            </a:extLst>
          </p:cNvPr>
          <p:cNvSpPr txBox="1"/>
          <p:nvPr/>
        </p:nvSpPr>
        <p:spPr>
          <a:xfrm>
            <a:off x="687820" y="1786667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6020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EEE40DA7-3C96-4420-AE3E-45CBD1FAC75C}"/>
              </a:ext>
            </a:extLst>
          </p:cNvPr>
          <p:cNvSpPr txBox="1"/>
          <p:nvPr/>
        </p:nvSpPr>
        <p:spPr>
          <a:xfrm>
            <a:off x="703575" y="2160432"/>
            <a:ext cx="98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2600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E84F1FB-0BC2-4A04-9378-5694F53A3902}"/>
              </a:ext>
            </a:extLst>
          </p:cNvPr>
          <p:cNvSpPr txBox="1"/>
          <p:nvPr/>
        </p:nvSpPr>
        <p:spPr>
          <a:xfrm>
            <a:off x="4355543" y="1832363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4400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253EE42-E02D-4FD7-B642-CB9C4BE51B72}"/>
              </a:ext>
            </a:extLst>
          </p:cNvPr>
          <p:cNvSpPr txBox="1"/>
          <p:nvPr/>
        </p:nvSpPr>
        <p:spPr>
          <a:xfrm>
            <a:off x="167680" y="2682014"/>
            <a:ext cx="11856640" cy="6771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Geschäftsfall 2: 	</a:t>
            </a: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Firma Winter Möbelbau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sendet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Holzfarbe im Wert von 798,00€ netto an den Lieferer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zurück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erhält dafür eine Gutschrift.</a:t>
            </a:r>
          </a:p>
        </p:txBody>
      </p:sp>
      <p:pic>
        <p:nvPicPr>
          <p:cNvPr id="6" name="Grafik 5" descr="Ein Bild, das Objekt, Schild, Uhr enthält.&#10;&#10;Automatisch generierte Beschreibung">
            <a:extLst>
              <a:ext uri="{FF2B5EF4-FFF2-40B4-BE49-F238E27FC236}">
                <a16:creationId xmlns:a16="http://schemas.microsoft.com/office/drawing/2014/main" id="{4470FC4A-8EC6-4FAA-A23B-BA79C51E9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476" y="1188951"/>
            <a:ext cx="3587734" cy="3802564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BADB99DA-544F-4411-92D7-9FB1D5EB41E6}"/>
              </a:ext>
            </a:extLst>
          </p:cNvPr>
          <p:cNvSpPr txBox="1"/>
          <p:nvPr/>
        </p:nvSpPr>
        <p:spPr>
          <a:xfrm>
            <a:off x="4562847" y="3839659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6020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1AC0D85-6247-4E6A-A98A-7C0B052A65DB}"/>
              </a:ext>
            </a:extLst>
          </p:cNvPr>
          <p:cNvSpPr txBox="1"/>
          <p:nvPr/>
        </p:nvSpPr>
        <p:spPr>
          <a:xfrm>
            <a:off x="5170153" y="3849804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AWH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5EB7C5C-C558-49FF-BCC5-0A55C32582DF}"/>
              </a:ext>
            </a:extLst>
          </p:cNvPr>
          <p:cNvSpPr txBox="1"/>
          <p:nvPr/>
        </p:nvSpPr>
        <p:spPr>
          <a:xfrm>
            <a:off x="5162222" y="4206653"/>
            <a:ext cx="117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VORST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D70228-1DA5-4DF6-A366-DE95289D4D39}"/>
              </a:ext>
            </a:extLst>
          </p:cNvPr>
          <p:cNvSpPr txBox="1"/>
          <p:nvPr/>
        </p:nvSpPr>
        <p:spPr>
          <a:xfrm>
            <a:off x="4578501" y="4214011"/>
            <a:ext cx="98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2600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E95D202-1676-401E-B55A-AD5DFA7FC9DA}"/>
              </a:ext>
            </a:extLst>
          </p:cNvPr>
          <p:cNvSpPr txBox="1"/>
          <p:nvPr/>
        </p:nvSpPr>
        <p:spPr>
          <a:xfrm>
            <a:off x="1344465" y="3861928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77D4228-BEEC-4E75-8733-20C59BA2530B}"/>
              </a:ext>
            </a:extLst>
          </p:cNvPr>
          <p:cNvSpPr txBox="1"/>
          <p:nvPr/>
        </p:nvSpPr>
        <p:spPr>
          <a:xfrm>
            <a:off x="641759" y="3870975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4400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39C2AB2E-0D74-4D3C-8043-CDF2C18C966F}"/>
              </a:ext>
            </a:extLst>
          </p:cNvPr>
          <p:cNvSpPr/>
          <p:nvPr/>
        </p:nvSpPr>
        <p:spPr>
          <a:xfrm>
            <a:off x="3869539" y="3849804"/>
            <a:ext cx="417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3C7C62E5-1F19-46CA-AA92-8677EC629BD9}"/>
              </a:ext>
            </a:extLst>
          </p:cNvPr>
          <p:cNvSpPr txBox="1"/>
          <p:nvPr/>
        </p:nvSpPr>
        <p:spPr>
          <a:xfrm>
            <a:off x="401688" y="3467989"/>
            <a:ext cx="168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Buchungssatz: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2C5A65AE-11C7-46CE-AABA-8871121C82BB}"/>
              </a:ext>
            </a:extLst>
          </p:cNvPr>
          <p:cNvSpPr/>
          <p:nvPr/>
        </p:nvSpPr>
        <p:spPr>
          <a:xfrm>
            <a:off x="2592593" y="3855932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949,62€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DCADD157-E382-4382-8EDF-7D59BF8DC48D}"/>
              </a:ext>
            </a:extLst>
          </p:cNvPr>
          <p:cNvSpPr/>
          <p:nvPr/>
        </p:nvSpPr>
        <p:spPr>
          <a:xfrm>
            <a:off x="6131880" y="3856716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798,00€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9FB9ABE6-689D-48AC-95C8-E99A6E43077B}"/>
              </a:ext>
            </a:extLst>
          </p:cNvPr>
          <p:cNvSpPr/>
          <p:nvPr/>
        </p:nvSpPr>
        <p:spPr>
          <a:xfrm>
            <a:off x="5892821" y="4185075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151,62€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F5A720BB-1B62-447A-8FBB-3392CCED1EEE}"/>
              </a:ext>
            </a:extLst>
          </p:cNvPr>
          <p:cNvSpPr txBox="1"/>
          <p:nvPr/>
        </p:nvSpPr>
        <p:spPr>
          <a:xfrm>
            <a:off x="189160" y="4663274"/>
            <a:ext cx="1183516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Geschäftsfall 3: 	</a:t>
            </a:r>
          </a:p>
          <a:p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Firma Winter begleicht die noch ausstehende Rechnung per Banküberweisung.</a:t>
            </a:r>
          </a:p>
        </p:txBody>
      </p:sp>
      <p:sp>
        <p:nvSpPr>
          <p:cNvPr id="42" name="Rechteckige Legende 43">
            <a:extLst>
              <a:ext uri="{FF2B5EF4-FFF2-40B4-BE49-F238E27FC236}">
                <a16:creationId xmlns:a16="http://schemas.microsoft.com/office/drawing/2014/main" id="{EF4721E2-32AE-4173-9E54-4A6A44295562}"/>
              </a:ext>
            </a:extLst>
          </p:cNvPr>
          <p:cNvSpPr/>
          <p:nvPr/>
        </p:nvSpPr>
        <p:spPr>
          <a:xfrm>
            <a:off x="9003599" y="5143787"/>
            <a:ext cx="2564863" cy="1085332"/>
          </a:xfrm>
          <a:prstGeom prst="wedgeRectCallout">
            <a:avLst>
              <a:gd name="adj1" fmla="val -99321"/>
              <a:gd name="adj2" fmla="val 35635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RB 	   12.345,06€</a:t>
            </a:r>
          </a:p>
          <a:p>
            <a:r>
              <a:rPr lang="de-DE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Gutschrift      949,62€</a:t>
            </a: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 neu      11.395,44€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E1464594-11D4-47AC-8226-4AC39C13DD47}"/>
              </a:ext>
            </a:extLst>
          </p:cNvPr>
          <p:cNvSpPr txBox="1"/>
          <p:nvPr/>
        </p:nvSpPr>
        <p:spPr>
          <a:xfrm>
            <a:off x="1114190" y="5992107"/>
            <a:ext cx="96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22D6C9C-BBB8-414E-A630-42FB89935548}"/>
              </a:ext>
            </a:extLst>
          </p:cNvPr>
          <p:cNvSpPr txBox="1"/>
          <p:nvPr/>
        </p:nvSpPr>
        <p:spPr>
          <a:xfrm>
            <a:off x="409645" y="5986966"/>
            <a:ext cx="96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4400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9D7AC49A-7335-4722-8855-FD2615213D66}"/>
              </a:ext>
            </a:extLst>
          </p:cNvPr>
          <p:cNvSpPr txBox="1"/>
          <p:nvPr/>
        </p:nvSpPr>
        <p:spPr>
          <a:xfrm>
            <a:off x="3267822" y="5928990"/>
            <a:ext cx="126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5D01E8FC-76ED-40E6-9F22-03477934E349}"/>
              </a:ext>
            </a:extLst>
          </p:cNvPr>
          <p:cNvSpPr txBox="1"/>
          <p:nvPr/>
        </p:nvSpPr>
        <p:spPr>
          <a:xfrm>
            <a:off x="4485934" y="5902971"/>
            <a:ext cx="126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2800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069ECDB7-D322-4947-AD62-6D77979D1C13}"/>
              </a:ext>
            </a:extLst>
          </p:cNvPr>
          <p:cNvSpPr txBox="1"/>
          <p:nvPr/>
        </p:nvSpPr>
        <p:spPr>
          <a:xfrm>
            <a:off x="5302905" y="5900251"/>
            <a:ext cx="126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BK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9BB72D3D-C551-4B14-A9F6-6CCA275D40C8}"/>
              </a:ext>
            </a:extLst>
          </p:cNvPr>
          <p:cNvSpPr txBox="1"/>
          <p:nvPr/>
        </p:nvSpPr>
        <p:spPr>
          <a:xfrm>
            <a:off x="6132808" y="5900251"/>
            <a:ext cx="157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11.395,44€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D1406C7B-1261-4008-B2F0-0220ACEC6644}"/>
              </a:ext>
            </a:extLst>
          </p:cNvPr>
          <p:cNvSpPr txBox="1"/>
          <p:nvPr/>
        </p:nvSpPr>
        <p:spPr>
          <a:xfrm>
            <a:off x="324992" y="5590991"/>
            <a:ext cx="168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Buchungssatz: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7F69F265-BA14-45BD-9AD2-E4BA18F5ADB1}"/>
              </a:ext>
            </a:extLst>
          </p:cNvPr>
          <p:cNvSpPr txBox="1"/>
          <p:nvPr/>
        </p:nvSpPr>
        <p:spPr>
          <a:xfrm>
            <a:off x="135450" y="6993272"/>
            <a:ext cx="11992860" cy="101566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Merke:</a:t>
            </a:r>
          </a:p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 Werkstoffe beschädigt, zu viel oder falsch geliefert worden, so werden sie an den Lieferer zurückgesandt. Es kommt zu einer Stornobuchung und der Buchungssatz wird umgedreht.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F638D8F-AAE1-4022-88B3-4D3A032738ED}"/>
              </a:ext>
            </a:extLst>
          </p:cNvPr>
          <p:cNvSpPr/>
          <p:nvPr/>
        </p:nvSpPr>
        <p:spPr>
          <a:xfrm>
            <a:off x="2648470" y="-79921"/>
            <a:ext cx="61960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0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Rücksendung an den Lieferer</a:t>
            </a:r>
          </a:p>
        </p:txBody>
      </p:sp>
    </p:spTree>
    <p:extLst>
      <p:ext uri="{BB962C8B-B14F-4D97-AF65-F5344CB8AC3E}">
        <p14:creationId xmlns:p14="http://schemas.microsoft.com/office/powerpoint/2010/main" val="941481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B34AC196-B68B-4B07-9E68-084FB3DEBF71}"/>
              </a:ext>
            </a:extLst>
          </p:cNvPr>
          <p:cNvSpPr txBox="1"/>
          <p:nvPr/>
        </p:nvSpPr>
        <p:spPr>
          <a:xfrm>
            <a:off x="302842" y="-46855"/>
            <a:ext cx="1185664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Geschäftsfall 1: 	</a:t>
            </a:r>
          </a:p>
          <a:p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Zielkauf von Holzfarbe 10.920,00€ netto, abzüglich 5% Mengenrabatt.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F9F0C26-FFA6-4EFF-ADF4-791A0240FC49}"/>
              </a:ext>
            </a:extLst>
          </p:cNvPr>
          <p:cNvSpPr txBox="1"/>
          <p:nvPr/>
        </p:nvSpPr>
        <p:spPr>
          <a:xfrm>
            <a:off x="622324" y="619561"/>
            <a:ext cx="168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Buchungssatz: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A8BCBCD-ABD6-4404-A736-65FF8D020773}"/>
              </a:ext>
            </a:extLst>
          </p:cNvPr>
          <p:cNvSpPr txBox="1"/>
          <p:nvPr/>
        </p:nvSpPr>
        <p:spPr>
          <a:xfrm>
            <a:off x="1430389" y="977253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AWH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5A676C3-92FE-4880-B7B6-526D2261166D}"/>
              </a:ext>
            </a:extLst>
          </p:cNvPr>
          <p:cNvSpPr txBox="1"/>
          <p:nvPr/>
        </p:nvSpPr>
        <p:spPr>
          <a:xfrm>
            <a:off x="5083657" y="1022924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F1FFE90-5163-4DE8-ABB7-E5D75224813C}"/>
              </a:ext>
            </a:extLst>
          </p:cNvPr>
          <p:cNvSpPr/>
          <p:nvPr/>
        </p:nvSpPr>
        <p:spPr>
          <a:xfrm>
            <a:off x="2678657" y="972183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10.374,00€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1227812-F31B-4845-92A2-5F4822748013}"/>
              </a:ext>
            </a:extLst>
          </p:cNvPr>
          <p:cNvSpPr/>
          <p:nvPr/>
        </p:nvSpPr>
        <p:spPr>
          <a:xfrm>
            <a:off x="5711585" y="985845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12.345,06€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6D84652-FA91-4013-A3BF-6C6874E3C916}"/>
              </a:ext>
            </a:extLst>
          </p:cNvPr>
          <p:cNvSpPr/>
          <p:nvPr/>
        </p:nvSpPr>
        <p:spPr>
          <a:xfrm>
            <a:off x="3980580" y="981369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FFB3FAF-FADF-4544-B56A-7182FB9D075D}"/>
              </a:ext>
            </a:extLst>
          </p:cNvPr>
          <p:cNvSpPr txBox="1"/>
          <p:nvPr/>
        </p:nvSpPr>
        <p:spPr>
          <a:xfrm>
            <a:off x="1422458" y="1341515"/>
            <a:ext cx="117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VORST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54CACE2-9336-4756-9284-EB7A0246476C}"/>
              </a:ext>
            </a:extLst>
          </p:cNvPr>
          <p:cNvSpPr/>
          <p:nvPr/>
        </p:nvSpPr>
        <p:spPr>
          <a:xfrm>
            <a:off x="2540440" y="1353175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1.971,06€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DB3C1F6-9B54-4355-9EBB-FE31E02CB381}"/>
              </a:ext>
            </a:extLst>
          </p:cNvPr>
          <p:cNvSpPr txBox="1"/>
          <p:nvPr/>
        </p:nvSpPr>
        <p:spPr>
          <a:xfrm>
            <a:off x="822982" y="975108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6020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EEE40DA7-3C96-4420-AE3E-45CBD1FAC75C}"/>
              </a:ext>
            </a:extLst>
          </p:cNvPr>
          <p:cNvSpPr txBox="1"/>
          <p:nvPr/>
        </p:nvSpPr>
        <p:spPr>
          <a:xfrm>
            <a:off x="838737" y="1348873"/>
            <a:ext cx="98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2600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E84F1FB-0BC2-4A04-9378-5694F53A3902}"/>
              </a:ext>
            </a:extLst>
          </p:cNvPr>
          <p:cNvSpPr txBox="1"/>
          <p:nvPr/>
        </p:nvSpPr>
        <p:spPr>
          <a:xfrm>
            <a:off x="4490705" y="1020804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4400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253EE42-E02D-4FD7-B642-CB9C4BE51B72}"/>
              </a:ext>
            </a:extLst>
          </p:cNvPr>
          <p:cNvSpPr txBox="1"/>
          <p:nvPr/>
        </p:nvSpPr>
        <p:spPr>
          <a:xfrm>
            <a:off x="302842" y="1870455"/>
            <a:ext cx="11856640" cy="6771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Geschäftsfall 2: 	</a:t>
            </a: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Firma Winter Möbelbau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sendet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Holzfarbe im Wert von 798,00€ netto an den Lieferer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zurück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erhält dafür eine Gutschrift.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ADB99DA-544F-4411-92D7-9FB1D5EB41E6}"/>
              </a:ext>
            </a:extLst>
          </p:cNvPr>
          <p:cNvSpPr txBox="1"/>
          <p:nvPr/>
        </p:nvSpPr>
        <p:spPr>
          <a:xfrm>
            <a:off x="4698009" y="3028100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6020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1AC0D85-6247-4E6A-A98A-7C0B052A65DB}"/>
              </a:ext>
            </a:extLst>
          </p:cNvPr>
          <p:cNvSpPr txBox="1"/>
          <p:nvPr/>
        </p:nvSpPr>
        <p:spPr>
          <a:xfrm>
            <a:off x="5305315" y="3038245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AWH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5EB7C5C-C558-49FF-BCC5-0A55C32582DF}"/>
              </a:ext>
            </a:extLst>
          </p:cNvPr>
          <p:cNvSpPr txBox="1"/>
          <p:nvPr/>
        </p:nvSpPr>
        <p:spPr>
          <a:xfrm>
            <a:off x="5297384" y="3395094"/>
            <a:ext cx="117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VORST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D70228-1DA5-4DF6-A366-DE95289D4D39}"/>
              </a:ext>
            </a:extLst>
          </p:cNvPr>
          <p:cNvSpPr txBox="1"/>
          <p:nvPr/>
        </p:nvSpPr>
        <p:spPr>
          <a:xfrm>
            <a:off x="4713663" y="3402452"/>
            <a:ext cx="98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2600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E95D202-1676-401E-B55A-AD5DFA7FC9DA}"/>
              </a:ext>
            </a:extLst>
          </p:cNvPr>
          <p:cNvSpPr txBox="1"/>
          <p:nvPr/>
        </p:nvSpPr>
        <p:spPr>
          <a:xfrm>
            <a:off x="1479627" y="3050369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77D4228-BEEC-4E75-8733-20C59BA2530B}"/>
              </a:ext>
            </a:extLst>
          </p:cNvPr>
          <p:cNvSpPr txBox="1"/>
          <p:nvPr/>
        </p:nvSpPr>
        <p:spPr>
          <a:xfrm>
            <a:off x="776921" y="3059416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4400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39C2AB2E-0D74-4D3C-8043-CDF2C18C966F}"/>
              </a:ext>
            </a:extLst>
          </p:cNvPr>
          <p:cNvSpPr/>
          <p:nvPr/>
        </p:nvSpPr>
        <p:spPr>
          <a:xfrm>
            <a:off x="4004701" y="3038245"/>
            <a:ext cx="417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3C7C62E5-1F19-46CA-AA92-8677EC629BD9}"/>
              </a:ext>
            </a:extLst>
          </p:cNvPr>
          <p:cNvSpPr txBox="1"/>
          <p:nvPr/>
        </p:nvSpPr>
        <p:spPr>
          <a:xfrm>
            <a:off x="536850" y="2656430"/>
            <a:ext cx="168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Buchungssatz: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2C5A65AE-11C7-46CE-AABA-8871121C82BB}"/>
              </a:ext>
            </a:extLst>
          </p:cNvPr>
          <p:cNvSpPr/>
          <p:nvPr/>
        </p:nvSpPr>
        <p:spPr>
          <a:xfrm>
            <a:off x="2727755" y="3044373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949,62€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DCADD157-E382-4382-8EDF-7D59BF8DC48D}"/>
              </a:ext>
            </a:extLst>
          </p:cNvPr>
          <p:cNvSpPr/>
          <p:nvPr/>
        </p:nvSpPr>
        <p:spPr>
          <a:xfrm>
            <a:off x="6267042" y="3045157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798,00€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9FB9ABE6-689D-48AC-95C8-E99A6E43077B}"/>
              </a:ext>
            </a:extLst>
          </p:cNvPr>
          <p:cNvSpPr/>
          <p:nvPr/>
        </p:nvSpPr>
        <p:spPr>
          <a:xfrm>
            <a:off x="6027983" y="3373516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151,62€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F5A720BB-1B62-447A-8FBB-3392CCED1EEE}"/>
              </a:ext>
            </a:extLst>
          </p:cNvPr>
          <p:cNvSpPr txBox="1"/>
          <p:nvPr/>
        </p:nvSpPr>
        <p:spPr>
          <a:xfrm>
            <a:off x="324322" y="3851715"/>
            <a:ext cx="1183516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Geschäftsfall 3: 	</a:t>
            </a:r>
          </a:p>
          <a:p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Firma Winter begleicht die noch ausstehende Rechnung per Banküberweisung.</a:t>
            </a:r>
          </a:p>
        </p:txBody>
      </p:sp>
      <p:sp>
        <p:nvSpPr>
          <p:cNvPr id="42" name="Rechteckige Legende 43">
            <a:extLst>
              <a:ext uri="{FF2B5EF4-FFF2-40B4-BE49-F238E27FC236}">
                <a16:creationId xmlns:a16="http://schemas.microsoft.com/office/drawing/2014/main" id="{EF4721E2-32AE-4173-9E54-4A6A44295562}"/>
              </a:ext>
            </a:extLst>
          </p:cNvPr>
          <p:cNvSpPr/>
          <p:nvPr/>
        </p:nvSpPr>
        <p:spPr>
          <a:xfrm>
            <a:off x="9138761" y="4332228"/>
            <a:ext cx="2564863" cy="1085332"/>
          </a:xfrm>
          <a:prstGeom prst="wedgeRectCallout">
            <a:avLst>
              <a:gd name="adj1" fmla="val -99321"/>
              <a:gd name="adj2" fmla="val 35635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RB 	   12.345,06€</a:t>
            </a:r>
          </a:p>
          <a:p>
            <a:r>
              <a:rPr lang="de-DE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Gutschrift      949,62€</a:t>
            </a: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 neu      11.395,44€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E1464594-11D4-47AC-8226-4AC39C13DD47}"/>
              </a:ext>
            </a:extLst>
          </p:cNvPr>
          <p:cNvSpPr txBox="1"/>
          <p:nvPr/>
        </p:nvSpPr>
        <p:spPr>
          <a:xfrm>
            <a:off x="1249352" y="5180548"/>
            <a:ext cx="96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22D6C9C-BBB8-414E-A630-42FB89935548}"/>
              </a:ext>
            </a:extLst>
          </p:cNvPr>
          <p:cNvSpPr txBox="1"/>
          <p:nvPr/>
        </p:nvSpPr>
        <p:spPr>
          <a:xfrm>
            <a:off x="544807" y="5175407"/>
            <a:ext cx="96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4400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9D7AC49A-7335-4722-8855-FD2615213D66}"/>
              </a:ext>
            </a:extLst>
          </p:cNvPr>
          <p:cNvSpPr txBox="1"/>
          <p:nvPr/>
        </p:nvSpPr>
        <p:spPr>
          <a:xfrm>
            <a:off x="3402984" y="5117431"/>
            <a:ext cx="126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5D01E8FC-76ED-40E6-9F22-03477934E349}"/>
              </a:ext>
            </a:extLst>
          </p:cNvPr>
          <p:cNvSpPr txBox="1"/>
          <p:nvPr/>
        </p:nvSpPr>
        <p:spPr>
          <a:xfrm>
            <a:off x="4621096" y="5091412"/>
            <a:ext cx="126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2800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069ECDB7-D322-4947-AD62-6D77979D1C13}"/>
              </a:ext>
            </a:extLst>
          </p:cNvPr>
          <p:cNvSpPr txBox="1"/>
          <p:nvPr/>
        </p:nvSpPr>
        <p:spPr>
          <a:xfrm>
            <a:off x="5438067" y="5088692"/>
            <a:ext cx="126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BK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9BB72D3D-C551-4B14-A9F6-6CCA275D40C8}"/>
              </a:ext>
            </a:extLst>
          </p:cNvPr>
          <p:cNvSpPr txBox="1"/>
          <p:nvPr/>
        </p:nvSpPr>
        <p:spPr>
          <a:xfrm>
            <a:off x="6267970" y="5088692"/>
            <a:ext cx="157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11.395,44€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D1406C7B-1261-4008-B2F0-0220ACEC6644}"/>
              </a:ext>
            </a:extLst>
          </p:cNvPr>
          <p:cNvSpPr txBox="1"/>
          <p:nvPr/>
        </p:nvSpPr>
        <p:spPr>
          <a:xfrm>
            <a:off x="460154" y="4779432"/>
            <a:ext cx="168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Buchungssatz: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7F69F265-BA14-45BD-9AD2-E4BA18F5ADB1}"/>
              </a:ext>
            </a:extLst>
          </p:cNvPr>
          <p:cNvSpPr txBox="1"/>
          <p:nvPr/>
        </p:nvSpPr>
        <p:spPr>
          <a:xfrm>
            <a:off x="31553" y="5769711"/>
            <a:ext cx="11992860" cy="101566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Merke:</a:t>
            </a:r>
          </a:p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 Werkstoffe beschädigt, zu viel oder falsch geliefert worden, so werden sie an den Lieferer zurückgesandt. Es kommt zu einer Stornobuchung und der Buchungssatz wird umgedreht.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F638D8F-AAE1-4022-88B3-4D3A032738ED}"/>
              </a:ext>
            </a:extLst>
          </p:cNvPr>
          <p:cNvSpPr/>
          <p:nvPr/>
        </p:nvSpPr>
        <p:spPr>
          <a:xfrm>
            <a:off x="2783632" y="-891480"/>
            <a:ext cx="61960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0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Rücksendung an den Lieferer</a:t>
            </a:r>
          </a:p>
        </p:txBody>
      </p:sp>
    </p:spTree>
    <p:extLst>
      <p:ext uri="{BB962C8B-B14F-4D97-AF65-F5344CB8AC3E}">
        <p14:creationId xmlns:p14="http://schemas.microsoft.com/office/powerpoint/2010/main" val="2839342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B34AC196-B68B-4B07-9E68-084FB3DEBF71}"/>
              </a:ext>
            </a:extLst>
          </p:cNvPr>
          <p:cNvSpPr txBox="1"/>
          <p:nvPr/>
        </p:nvSpPr>
        <p:spPr>
          <a:xfrm>
            <a:off x="167680" y="764704"/>
            <a:ext cx="1185664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Geschäftsfall 1: 	</a:t>
            </a:r>
          </a:p>
          <a:p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Zielkauf von Holzfarbe 10.920,00€ netto, abzüglich 5% Mengenrabatt.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F9F0C26-FFA6-4EFF-ADF4-791A0240FC49}"/>
              </a:ext>
            </a:extLst>
          </p:cNvPr>
          <p:cNvSpPr txBox="1"/>
          <p:nvPr/>
        </p:nvSpPr>
        <p:spPr>
          <a:xfrm>
            <a:off x="487162" y="1431120"/>
            <a:ext cx="168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Buchungssatz: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A8BCBCD-ABD6-4404-A736-65FF8D020773}"/>
              </a:ext>
            </a:extLst>
          </p:cNvPr>
          <p:cNvSpPr txBox="1"/>
          <p:nvPr/>
        </p:nvSpPr>
        <p:spPr>
          <a:xfrm>
            <a:off x="1295227" y="1788812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AWH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5A676C3-92FE-4880-B7B6-526D2261166D}"/>
              </a:ext>
            </a:extLst>
          </p:cNvPr>
          <p:cNvSpPr txBox="1"/>
          <p:nvPr/>
        </p:nvSpPr>
        <p:spPr>
          <a:xfrm>
            <a:off x="4948495" y="1834483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F1FFE90-5163-4DE8-ABB7-E5D75224813C}"/>
              </a:ext>
            </a:extLst>
          </p:cNvPr>
          <p:cNvSpPr/>
          <p:nvPr/>
        </p:nvSpPr>
        <p:spPr>
          <a:xfrm>
            <a:off x="2543495" y="1783742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10.374,00€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1227812-F31B-4845-92A2-5F4822748013}"/>
              </a:ext>
            </a:extLst>
          </p:cNvPr>
          <p:cNvSpPr/>
          <p:nvPr/>
        </p:nvSpPr>
        <p:spPr>
          <a:xfrm>
            <a:off x="5576423" y="1797404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12.345,06€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6D84652-FA91-4013-A3BF-6C6874E3C916}"/>
              </a:ext>
            </a:extLst>
          </p:cNvPr>
          <p:cNvSpPr/>
          <p:nvPr/>
        </p:nvSpPr>
        <p:spPr>
          <a:xfrm>
            <a:off x="3845418" y="1792928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FFB3FAF-FADF-4544-B56A-7182FB9D075D}"/>
              </a:ext>
            </a:extLst>
          </p:cNvPr>
          <p:cNvSpPr txBox="1"/>
          <p:nvPr/>
        </p:nvSpPr>
        <p:spPr>
          <a:xfrm>
            <a:off x="1287296" y="2153074"/>
            <a:ext cx="117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VORST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54CACE2-9336-4756-9284-EB7A0246476C}"/>
              </a:ext>
            </a:extLst>
          </p:cNvPr>
          <p:cNvSpPr/>
          <p:nvPr/>
        </p:nvSpPr>
        <p:spPr>
          <a:xfrm>
            <a:off x="2405278" y="2164734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1.971,06€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DB3C1F6-9B54-4355-9EBB-FE31E02CB381}"/>
              </a:ext>
            </a:extLst>
          </p:cNvPr>
          <p:cNvSpPr txBox="1"/>
          <p:nvPr/>
        </p:nvSpPr>
        <p:spPr>
          <a:xfrm>
            <a:off x="687820" y="1786667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6020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EEE40DA7-3C96-4420-AE3E-45CBD1FAC75C}"/>
              </a:ext>
            </a:extLst>
          </p:cNvPr>
          <p:cNvSpPr txBox="1"/>
          <p:nvPr/>
        </p:nvSpPr>
        <p:spPr>
          <a:xfrm>
            <a:off x="703575" y="2160432"/>
            <a:ext cx="98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2600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E84F1FB-0BC2-4A04-9378-5694F53A3902}"/>
              </a:ext>
            </a:extLst>
          </p:cNvPr>
          <p:cNvSpPr txBox="1"/>
          <p:nvPr/>
        </p:nvSpPr>
        <p:spPr>
          <a:xfrm>
            <a:off x="4355543" y="1832363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4400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253EE42-E02D-4FD7-B642-CB9C4BE51B72}"/>
              </a:ext>
            </a:extLst>
          </p:cNvPr>
          <p:cNvSpPr txBox="1"/>
          <p:nvPr/>
        </p:nvSpPr>
        <p:spPr>
          <a:xfrm>
            <a:off x="167680" y="2682014"/>
            <a:ext cx="11856640" cy="6771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Geschäftsfall 2: 	</a:t>
            </a: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Firma Winter Möbelbau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sendet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Holzfarbe im Wert von 798,00€ netto an den Lieferer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zurück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erhält dafür eine Gutschrift.</a:t>
            </a:r>
          </a:p>
        </p:txBody>
      </p:sp>
      <p:pic>
        <p:nvPicPr>
          <p:cNvPr id="6" name="Grafik 5" descr="Ein Bild, das Objekt, Schild, Uhr enthält.&#10;&#10;Automatisch generierte Beschreibung">
            <a:extLst>
              <a:ext uri="{FF2B5EF4-FFF2-40B4-BE49-F238E27FC236}">
                <a16:creationId xmlns:a16="http://schemas.microsoft.com/office/drawing/2014/main" id="{4470FC4A-8EC6-4FAA-A23B-BA79C51E9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476" y="1188951"/>
            <a:ext cx="3587734" cy="3802564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BADB99DA-544F-4411-92D7-9FB1D5EB41E6}"/>
              </a:ext>
            </a:extLst>
          </p:cNvPr>
          <p:cNvSpPr txBox="1"/>
          <p:nvPr/>
        </p:nvSpPr>
        <p:spPr>
          <a:xfrm>
            <a:off x="4562847" y="3839659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6020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1AC0D85-6247-4E6A-A98A-7C0B052A65DB}"/>
              </a:ext>
            </a:extLst>
          </p:cNvPr>
          <p:cNvSpPr txBox="1"/>
          <p:nvPr/>
        </p:nvSpPr>
        <p:spPr>
          <a:xfrm>
            <a:off x="5170153" y="3849804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AWH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5EB7C5C-C558-49FF-BCC5-0A55C32582DF}"/>
              </a:ext>
            </a:extLst>
          </p:cNvPr>
          <p:cNvSpPr txBox="1"/>
          <p:nvPr/>
        </p:nvSpPr>
        <p:spPr>
          <a:xfrm>
            <a:off x="5162222" y="4206653"/>
            <a:ext cx="117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VORST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D70228-1DA5-4DF6-A366-DE95289D4D39}"/>
              </a:ext>
            </a:extLst>
          </p:cNvPr>
          <p:cNvSpPr txBox="1"/>
          <p:nvPr/>
        </p:nvSpPr>
        <p:spPr>
          <a:xfrm>
            <a:off x="4578501" y="4214011"/>
            <a:ext cx="98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2600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E95D202-1676-401E-B55A-AD5DFA7FC9DA}"/>
              </a:ext>
            </a:extLst>
          </p:cNvPr>
          <p:cNvSpPr txBox="1"/>
          <p:nvPr/>
        </p:nvSpPr>
        <p:spPr>
          <a:xfrm>
            <a:off x="1344465" y="3861928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77D4228-BEEC-4E75-8733-20C59BA2530B}"/>
              </a:ext>
            </a:extLst>
          </p:cNvPr>
          <p:cNvSpPr txBox="1"/>
          <p:nvPr/>
        </p:nvSpPr>
        <p:spPr>
          <a:xfrm>
            <a:off x="641759" y="3870975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4400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39C2AB2E-0D74-4D3C-8043-CDF2C18C966F}"/>
              </a:ext>
            </a:extLst>
          </p:cNvPr>
          <p:cNvSpPr/>
          <p:nvPr/>
        </p:nvSpPr>
        <p:spPr>
          <a:xfrm>
            <a:off x="3869539" y="3849804"/>
            <a:ext cx="417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3C7C62E5-1F19-46CA-AA92-8677EC629BD9}"/>
              </a:ext>
            </a:extLst>
          </p:cNvPr>
          <p:cNvSpPr txBox="1"/>
          <p:nvPr/>
        </p:nvSpPr>
        <p:spPr>
          <a:xfrm>
            <a:off x="401688" y="3467989"/>
            <a:ext cx="168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Buchungssatz: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2C5A65AE-11C7-46CE-AABA-8871121C82BB}"/>
              </a:ext>
            </a:extLst>
          </p:cNvPr>
          <p:cNvSpPr/>
          <p:nvPr/>
        </p:nvSpPr>
        <p:spPr>
          <a:xfrm>
            <a:off x="2592593" y="3855932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949,62€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DCADD157-E382-4382-8EDF-7D59BF8DC48D}"/>
              </a:ext>
            </a:extLst>
          </p:cNvPr>
          <p:cNvSpPr/>
          <p:nvPr/>
        </p:nvSpPr>
        <p:spPr>
          <a:xfrm>
            <a:off x="6131880" y="3856716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798,00€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9FB9ABE6-689D-48AC-95C8-E99A6E43077B}"/>
              </a:ext>
            </a:extLst>
          </p:cNvPr>
          <p:cNvSpPr/>
          <p:nvPr/>
        </p:nvSpPr>
        <p:spPr>
          <a:xfrm>
            <a:off x="5892821" y="4185075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151,62€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F5A720BB-1B62-447A-8FBB-3392CCED1EEE}"/>
              </a:ext>
            </a:extLst>
          </p:cNvPr>
          <p:cNvSpPr txBox="1"/>
          <p:nvPr/>
        </p:nvSpPr>
        <p:spPr>
          <a:xfrm>
            <a:off x="189160" y="4663274"/>
            <a:ext cx="1183516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Geschäftsfall 3: 	</a:t>
            </a:r>
          </a:p>
          <a:p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Firma Winter begleicht die noch ausstehende Rechnung per Banküberweisung.</a:t>
            </a:r>
          </a:p>
        </p:txBody>
      </p:sp>
      <p:sp>
        <p:nvSpPr>
          <p:cNvPr id="42" name="Rechteckige Legende 43">
            <a:extLst>
              <a:ext uri="{FF2B5EF4-FFF2-40B4-BE49-F238E27FC236}">
                <a16:creationId xmlns:a16="http://schemas.microsoft.com/office/drawing/2014/main" id="{EF4721E2-32AE-4173-9E54-4A6A44295562}"/>
              </a:ext>
            </a:extLst>
          </p:cNvPr>
          <p:cNvSpPr/>
          <p:nvPr/>
        </p:nvSpPr>
        <p:spPr>
          <a:xfrm>
            <a:off x="9003599" y="5143787"/>
            <a:ext cx="2564863" cy="1085332"/>
          </a:xfrm>
          <a:prstGeom prst="wedgeRectCallout">
            <a:avLst>
              <a:gd name="adj1" fmla="val -99321"/>
              <a:gd name="adj2" fmla="val 35635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RB 	   12.345,06€</a:t>
            </a:r>
          </a:p>
          <a:p>
            <a:r>
              <a:rPr lang="de-DE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Gutschrift      949,62€</a:t>
            </a: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 neu      11.395,44€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E1464594-11D4-47AC-8226-4AC39C13DD47}"/>
              </a:ext>
            </a:extLst>
          </p:cNvPr>
          <p:cNvSpPr txBox="1"/>
          <p:nvPr/>
        </p:nvSpPr>
        <p:spPr>
          <a:xfrm>
            <a:off x="1114190" y="5992107"/>
            <a:ext cx="96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22D6C9C-BBB8-414E-A630-42FB89935548}"/>
              </a:ext>
            </a:extLst>
          </p:cNvPr>
          <p:cNvSpPr txBox="1"/>
          <p:nvPr/>
        </p:nvSpPr>
        <p:spPr>
          <a:xfrm>
            <a:off x="409645" y="5986966"/>
            <a:ext cx="96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4400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9D7AC49A-7335-4722-8855-FD2615213D66}"/>
              </a:ext>
            </a:extLst>
          </p:cNvPr>
          <p:cNvSpPr txBox="1"/>
          <p:nvPr/>
        </p:nvSpPr>
        <p:spPr>
          <a:xfrm>
            <a:off x="3267822" y="5928990"/>
            <a:ext cx="126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5D01E8FC-76ED-40E6-9F22-03477934E349}"/>
              </a:ext>
            </a:extLst>
          </p:cNvPr>
          <p:cNvSpPr txBox="1"/>
          <p:nvPr/>
        </p:nvSpPr>
        <p:spPr>
          <a:xfrm>
            <a:off x="4485934" y="5902971"/>
            <a:ext cx="126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2800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069ECDB7-D322-4947-AD62-6D77979D1C13}"/>
              </a:ext>
            </a:extLst>
          </p:cNvPr>
          <p:cNvSpPr txBox="1"/>
          <p:nvPr/>
        </p:nvSpPr>
        <p:spPr>
          <a:xfrm>
            <a:off x="5302905" y="5900251"/>
            <a:ext cx="126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BK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9BB72D3D-C551-4B14-A9F6-6CCA275D40C8}"/>
              </a:ext>
            </a:extLst>
          </p:cNvPr>
          <p:cNvSpPr txBox="1"/>
          <p:nvPr/>
        </p:nvSpPr>
        <p:spPr>
          <a:xfrm>
            <a:off x="6132808" y="5900251"/>
            <a:ext cx="157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11.395,44€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D1406C7B-1261-4008-B2F0-0220ACEC6644}"/>
              </a:ext>
            </a:extLst>
          </p:cNvPr>
          <p:cNvSpPr txBox="1"/>
          <p:nvPr/>
        </p:nvSpPr>
        <p:spPr>
          <a:xfrm>
            <a:off x="324992" y="5590991"/>
            <a:ext cx="168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Buchungssatz: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7F69F265-BA14-45BD-9AD2-E4BA18F5ADB1}"/>
              </a:ext>
            </a:extLst>
          </p:cNvPr>
          <p:cNvSpPr txBox="1"/>
          <p:nvPr/>
        </p:nvSpPr>
        <p:spPr>
          <a:xfrm>
            <a:off x="135450" y="6993272"/>
            <a:ext cx="11992860" cy="101566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Merke:</a:t>
            </a:r>
          </a:p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 Werkstoffe beschädigt, zu viel oder falsch geliefert worden, so werden sie an den Lieferer zurückgesandt. Es kommt zu einer Stornobuchung und der Buchungssatz wird umgedreht.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F638D8F-AAE1-4022-88B3-4D3A032738ED}"/>
              </a:ext>
            </a:extLst>
          </p:cNvPr>
          <p:cNvSpPr/>
          <p:nvPr/>
        </p:nvSpPr>
        <p:spPr>
          <a:xfrm>
            <a:off x="2648470" y="-79921"/>
            <a:ext cx="61960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0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Rücksendung an den Lieferer</a:t>
            </a:r>
          </a:p>
        </p:txBody>
      </p:sp>
    </p:spTree>
    <p:extLst>
      <p:ext uri="{BB962C8B-B14F-4D97-AF65-F5344CB8AC3E}">
        <p14:creationId xmlns:p14="http://schemas.microsoft.com/office/powerpoint/2010/main" val="3999812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3" grpId="0"/>
      <p:bldP spid="31" grpId="0"/>
      <p:bldP spid="22" grpId="0" animBg="1"/>
      <p:bldP spid="25" grpId="0"/>
      <p:bldP spid="26" grpId="0"/>
      <p:bldP spid="27" grpId="0"/>
      <p:bldP spid="28" grpId="0"/>
      <p:bldP spid="29" grpId="0"/>
      <p:bldP spid="30" grpId="0"/>
      <p:bldP spid="35" grpId="0"/>
      <p:bldP spid="36" grpId="0"/>
      <p:bldP spid="38" grpId="0"/>
      <p:bldP spid="39" grpId="0"/>
      <p:bldP spid="40" grpId="0"/>
      <p:bldP spid="41" grpId="0" animBg="1"/>
      <p:bldP spid="42" grpId="0" animBg="1"/>
      <p:bldP spid="43" grpId="0"/>
      <p:bldP spid="44" grpId="0"/>
      <p:bldP spid="45" grpId="0"/>
      <p:bldP spid="46" grpId="0"/>
      <p:bldP spid="47" grpId="0"/>
      <p:bldP spid="48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feld 12">
            <a:extLst>
              <a:ext uri="{FF2B5EF4-FFF2-40B4-BE49-F238E27FC236}">
                <a16:creationId xmlns:a16="http://schemas.microsoft.com/office/drawing/2014/main" id="{B34AC196-B68B-4B07-9E68-084FB3DEBF71}"/>
              </a:ext>
            </a:extLst>
          </p:cNvPr>
          <p:cNvSpPr txBox="1"/>
          <p:nvPr/>
        </p:nvSpPr>
        <p:spPr>
          <a:xfrm>
            <a:off x="302842" y="-46855"/>
            <a:ext cx="1185664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Geschäftsfall 1: 	</a:t>
            </a:r>
          </a:p>
          <a:p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Zielkauf von Holzfarbe 10.920,00€ netto, abzüglich 5% Mengenrabatt.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F9F0C26-FFA6-4EFF-ADF4-791A0240FC49}"/>
              </a:ext>
            </a:extLst>
          </p:cNvPr>
          <p:cNvSpPr txBox="1"/>
          <p:nvPr/>
        </p:nvSpPr>
        <p:spPr>
          <a:xfrm>
            <a:off x="622324" y="619561"/>
            <a:ext cx="168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Buchungssatz: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A8BCBCD-ABD6-4404-A736-65FF8D020773}"/>
              </a:ext>
            </a:extLst>
          </p:cNvPr>
          <p:cNvSpPr txBox="1"/>
          <p:nvPr/>
        </p:nvSpPr>
        <p:spPr>
          <a:xfrm>
            <a:off x="1430389" y="977253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AWH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5A676C3-92FE-4880-B7B6-526D2261166D}"/>
              </a:ext>
            </a:extLst>
          </p:cNvPr>
          <p:cNvSpPr txBox="1"/>
          <p:nvPr/>
        </p:nvSpPr>
        <p:spPr>
          <a:xfrm>
            <a:off x="5083657" y="1022924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F1FFE90-5163-4DE8-ABB7-E5D75224813C}"/>
              </a:ext>
            </a:extLst>
          </p:cNvPr>
          <p:cNvSpPr/>
          <p:nvPr/>
        </p:nvSpPr>
        <p:spPr>
          <a:xfrm>
            <a:off x="2678657" y="972183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10.374,00€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1227812-F31B-4845-92A2-5F4822748013}"/>
              </a:ext>
            </a:extLst>
          </p:cNvPr>
          <p:cNvSpPr/>
          <p:nvPr/>
        </p:nvSpPr>
        <p:spPr>
          <a:xfrm>
            <a:off x="5711585" y="985845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12.345,06€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6D84652-FA91-4013-A3BF-6C6874E3C916}"/>
              </a:ext>
            </a:extLst>
          </p:cNvPr>
          <p:cNvSpPr/>
          <p:nvPr/>
        </p:nvSpPr>
        <p:spPr>
          <a:xfrm>
            <a:off x="3980580" y="981369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FFB3FAF-FADF-4544-B56A-7182FB9D075D}"/>
              </a:ext>
            </a:extLst>
          </p:cNvPr>
          <p:cNvSpPr txBox="1"/>
          <p:nvPr/>
        </p:nvSpPr>
        <p:spPr>
          <a:xfrm>
            <a:off x="1422458" y="1341515"/>
            <a:ext cx="117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VORST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54CACE2-9336-4756-9284-EB7A0246476C}"/>
              </a:ext>
            </a:extLst>
          </p:cNvPr>
          <p:cNvSpPr/>
          <p:nvPr/>
        </p:nvSpPr>
        <p:spPr>
          <a:xfrm>
            <a:off x="2540440" y="1353175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1.971,06€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DB3C1F6-9B54-4355-9EBB-FE31E02CB381}"/>
              </a:ext>
            </a:extLst>
          </p:cNvPr>
          <p:cNvSpPr txBox="1"/>
          <p:nvPr/>
        </p:nvSpPr>
        <p:spPr>
          <a:xfrm>
            <a:off x="822982" y="975108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6020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EEE40DA7-3C96-4420-AE3E-45CBD1FAC75C}"/>
              </a:ext>
            </a:extLst>
          </p:cNvPr>
          <p:cNvSpPr txBox="1"/>
          <p:nvPr/>
        </p:nvSpPr>
        <p:spPr>
          <a:xfrm>
            <a:off x="838737" y="1348873"/>
            <a:ext cx="98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2600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E84F1FB-0BC2-4A04-9378-5694F53A3902}"/>
              </a:ext>
            </a:extLst>
          </p:cNvPr>
          <p:cNvSpPr txBox="1"/>
          <p:nvPr/>
        </p:nvSpPr>
        <p:spPr>
          <a:xfrm>
            <a:off x="4490705" y="1020804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4400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253EE42-E02D-4FD7-B642-CB9C4BE51B72}"/>
              </a:ext>
            </a:extLst>
          </p:cNvPr>
          <p:cNvSpPr txBox="1"/>
          <p:nvPr/>
        </p:nvSpPr>
        <p:spPr>
          <a:xfrm>
            <a:off x="302842" y="1870455"/>
            <a:ext cx="11856640" cy="6771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Geschäftsfall 2: 	</a:t>
            </a: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Firma Winter Möbelbau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sendet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Holzfarbe im Wert von 798,00€ netto an den Lieferer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zurück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erhält dafür eine Gutschrift.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ADB99DA-544F-4411-92D7-9FB1D5EB41E6}"/>
              </a:ext>
            </a:extLst>
          </p:cNvPr>
          <p:cNvSpPr txBox="1"/>
          <p:nvPr/>
        </p:nvSpPr>
        <p:spPr>
          <a:xfrm>
            <a:off x="4698009" y="3028100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6020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1AC0D85-6247-4E6A-A98A-7C0B052A65DB}"/>
              </a:ext>
            </a:extLst>
          </p:cNvPr>
          <p:cNvSpPr txBox="1"/>
          <p:nvPr/>
        </p:nvSpPr>
        <p:spPr>
          <a:xfrm>
            <a:off x="5305315" y="3038245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AWH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5EB7C5C-C558-49FF-BCC5-0A55C32582DF}"/>
              </a:ext>
            </a:extLst>
          </p:cNvPr>
          <p:cNvSpPr txBox="1"/>
          <p:nvPr/>
        </p:nvSpPr>
        <p:spPr>
          <a:xfrm>
            <a:off x="5297384" y="3395094"/>
            <a:ext cx="117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VORST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D70228-1DA5-4DF6-A366-DE95289D4D39}"/>
              </a:ext>
            </a:extLst>
          </p:cNvPr>
          <p:cNvSpPr txBox="1"/>
          <p:nvPr/>
        </p:nvSpPr>
        <p:spPr>
          <a:xfrm>
            <a:off x="4713663" y="3402452"/>
            <a:ext cx="98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2600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E95D202-1676-401E-B55A-AD5DFA7FC9DA}"/>
              </a:ext>
            </a:extLst>
          </p:cNvPr>
          <p:cNvSpPr txBox="1"/>
          <p:nvPr/>
        </p:nvSpPr>
        <p:spPr>
          <a:xfrm>
            <a:off x="1479627" y="3050369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77D4228-BEEC-4E75-8733-20C59BA2530B}"/>
              </a:ext>
            </a:extLst>
          </p:cNvPr>
          <p:cNvSpPr txBox="1"/>
          <p:nvPr/>
        </p:nvSpPr>
        <p:spPr>
          <a:xfrm>
            <a:off x="776921" y="3059416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4400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39C2AB2E-0D74-4D3C-8043-CDF2C18C966F}"/>
              </a:ext>
            </a:extLst>
          </p:cNvPr>
          <p:cNvSpPr/>
          <p:nvPr/>
        </p:nvSpPr>
        <p:spPr>
          <a:xfrm>
            <a:off x="4004701" y="3038245"/>
            <a:ext cx="417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3C7C62E5-1F19-46CA-AA92-8677EC629BD9}"/>
              </a:ext>
            </a:extLst>
          </p:cNvPr>
          <p:cNvSpPr txBox="1"/>
          <p:nvPr/>
        </p:nvSpPr>
        <p:spPr>
          <a:xfrm>
            <a:off x="536850" y="2656430"/>
            <a:ext cx="168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Buchungssatz: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2C5A65AE-11C7-46CE-AABA-8871121C82BB}"/>
              </a:ext>
            </a:extLst>
          </p:cNvPr>
          <p:cNvSpPr/>
          <p:nvPr/>
        </p:nvSpPr>
        <p:spPr>
          <a:xfrm>
            <a:off x="2727755" y="3044373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949,62€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DCADD157-E382-4382-8EDF-7D59BF8DC48D}"/>
              </a:ext>
            </a:extLst>
          </p:cNvPr>
          <p:cNvSpPr/>
          <p:nvPr/>
        </p:nvSpPr>
        <p:spPr>
          <a:xfrm>
            <a:off x="6267042" y="3045157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798,00€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9FB9ABE6-689D-48AC-95C8-E99A6E43077B}"/>
              </a:ext>
            </a:extLst>
          </p:cNvPr>
          <p:cNvSpPr/>
          <p:nvPr/>
        </p:nvSpPr>
        <p:spPr>
          <a:xfrm>
            <a:off x="6027983" y="3373516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151,62€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F5A720BB-1B62-447A-8FBB-3392CCED1EEE}"/>
              </a:ext>
            </a:extLst>
          </p:cNvPr>
          <p:cNvSpPr txBox="1"/>
          <p:nvPr/>
        </p:nvSpPr>
        <p:spPr>
          <a:xfrm>
            <a:off x="324322" y="3851715"/>
            <a:ext cx="1183516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Geschäftsfall 3: 	</a:t>
            </a:r>
          </a:p>
          <a:p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Firma Winter begleicht die noch ausstehende Rechnung per Banküberweisung.</a:t>
            </a:r>
          </a:p>
        </p:txBody>
      </p:sp>
      <p:sp>
        <p:nvSpPr>
          <p:cNvPr id="42" name="Rechteckige Legende 43">
            <a:extLst>
              <a:ext uri="{FF2B5EF4-FFF2-40B4-BE49-F238E27FC236}">
                <a16:creationId xmlns:a16="http://schemas.microsoft.com/office/drawing/2014/main" id="{EF4721E2-32AE-4173-9E54-4A6A44295562}"/>
              </a:ext>
            </a:extLst>
          </p:cNvPr>
          <p:cNvSpPr/>
          <p:nvPr/>
        </p:nvSpPr>
        <p:spPr>
          <a:xfrm>
            <a:off x="9138761" y="4332228"/>
            <a:ext cx="2564863" cy="1085332"/>
          </a:xfrm>
          <a:prstGeom prst="wedgeRectCallout">
            <a:avLst>
              <a:gd name="adj1" fmla="val -99321"/>
              <a:gd name="adj2" fmla="val 35635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RB 	   12.345,06€</a:t>
            </a:r>
          </a:p>
          <a:p>
            <a:r>
              <a:rPr lang="de-DE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Gutschrift      949,62€</a:t>
            </a: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 neu      11.395,44€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E1464594-11D4-47AC-8226-4AC39C13DD47}"/>
              </a:ext>
            </a:extLst>
          </p:cNvPr>
          <p:cNvSpPr txBox="1"/>
          <p:nvPr/>
        </p:nvSpPr>
        <p:spPr>
          <a:xfrm>
            <a:off x="1249352" y="5180548"/>
            <a:ext cx="96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22D6C9C-BBB8-414E-A630-42FB89935548}"/>
              </a:ext>
            </a:extLst>
          </p:cNvPr>
          <p:cNvSpPr txBox="1"/>
          <p:nvPr/>
        </p:nvSpPr>
        <p:spPr>
          <a:xfrm>
            <a:off x="544807" y="5175407"/>
            <a:ext cx="96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4400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9D7AC49A-7335-4722-8855-FD2615213D66}"/>
              </a:ext>
            </a:extLst>
          </p:cNvPr>
          <p:cNvSpPr txBox="1"/>
          <p:nvPr/>
        </p:nvSpPr>
        <p:spPr>
          <a:xfrm>
            <a:off x="3402984" y="5117431"/>
            <a:ext cx="126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5D01E8FC-76ED-40E6-9F22-03477934E349}"/>
              </a:ext>
            </a:extLst>
          </p:cNvPr>
          <p:cNvSpPr txBox="1"/>
          <p:nvPr/>
        </p:nvSpPr>
        <p:spPr>
          <a:xfrm>
            <a:off x="4621096" y="5091412"/>
            <a:ext cx="126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2800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069ECDB7-D322-4947-AD62-6D77979D1C13}"/>
              </a:ext>
            </a:extLst>
          </p:cNvPr>
          <p:cNvSpPr txBox="1"/>
          <p:nvPr/>
        </p:nvSpPr>
        <p:spPr>
          <a:xfrm>
            <a:off x="5438067" y="5088692"/>
            <a:ext cx="1260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BK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9BB72D3D-C551-4B14-A9F6-6CCA275D40C8}"/>
              </a:ext>
            </a:extLst>
          </p:cNvPr>
          <p:cNvSpPr txBox="1"/>
          <p:nvPr/>
        </p:nvSpPr>
        <p:spPr>
          <a:xfrm>
            <a:off x="6267970" y="5088692"/>
            <a:ext cx="157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11.395,44€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D1406C7B-1261-4008-B2F0-0220ACEC6644}"/>
              </a:ext>
            </a:extLst>
          </p:cNvPr>
          <p:cNvSpPr txBox="1"/>
          <p:nvPr/>
        </p:nvSpPr>
        <p:spPr>
          <a:xfrm>
            <a:off x="460154" y="4779432"/>
            <a:ext cx="168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Buchungssatz: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7F69F265-BA14-45BD-9AD2-E4BA18F5ADB1}"/>
              </a:ext>
            </a:extLst>
          </p:cNvPr>
          <p:cNvSpPr txBox="1"/>
          <p:nvPr/>
        </p:nvSpPr>
        <p:spPr>
          <a:xfrm>
            <a:off x="31553" y="5769711"/>
            <a:ext cx="11992860" cy="101566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Merke:</a:t>
            </a:r>
          </a:p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 Werkstoffe beschädigt, zu viel oder falsch geliefert worden, so werden sie an den Lieferer zurückgesandt. Es kommt zu einer Stornobuchung und der Buchungssatz wird umgedreht.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F638D8F-AAE1-4022-88B3-4D3A032738ED}"/>
              </a:ext>
            </a:extLst>
          </p:cNvPr>
          <p:cNvSpPr/>
          <p:nvPr/>
        </p:nvSpPr>
        <p:spPr>
          <a:xfrm>
            <a:off x="2783632" y="-891480"/>
            <a:ext cx="61960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0" u="sng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Rücksendung an den Lieferer</a:t>
            </a:r>
          </a:p>
        </p:txBody>
      </p:sp>
    </p:spTree>
    <p:extLst>
      <p:ext uri="{BB962C8B-B14F-4D97-AF65-F5344CB8AC3E}">
        <p14:creationId xmlns:p14="http://schemas.microsoft.com/office/powerpoint/2010/main" val="3262426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35779" y="694006"/>
            <a:ext cx="5372540" cy="17358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60" b="1" i="0" u="sng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Übung: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004" y="-375137"/>
            <a:ext cx="5482883" cy="6314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D948380-3DF5-4C18-B6A0-1EC2ADD97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869363">
            <a:off x="14276049" y="-199338"/>
            <a:ext cx="5675911" cy="7011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07F45DF7-4A4E-46A5-A896-770C5ACBCE0E}"/>
              </a:ext>
            </a:extLst>
          </p:cNvPr>
          <p:cNvSpPr/>
          <p:nvPr/>
        </p:nvSpPr>
        <p:spPr>
          <a:xfrm>
            <a:off x="3178126" y="-1107504"/>
            <a:ext cx="900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Buchung Rücksendungen</a:t>
            </a:r>
          </a:p>
        </p:txBody>
      </p:sp>
    </p:spTree>
    <p:extLst>
      <p:ext uri="{BB962C8B-B14F-4D97-AF65-F5344CB8AC3E}">
        <p14:creationId xmlns:p14="http://schemas.microsoft.com/office/powerpoint/2010/main" val="642086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7BB1F9C9-E36E-4028-85D3-E09BEEA90A8B}"/>
              </a:ext>
            </a:extLst>
          </p:cNvPr>
          <p:cNvSpPr/>
          <p:nvPr/>
        </p:nvSpPr>
        <p:spPr>
          <a:xfrm>
            <a:off x="-240704" y="-26803"/>
            <a:ext cx="3483957" cy="1218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 defTabSz="1097280"/>
            <a:r>
              <a:rPr lang="de-DE" sz="7200" b="1" u="sng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</a:rPr>
              <a:t>Übung: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54F6ABB-94F9-4F84-82CE-6ADF3F0686A3}"/>
              </a:ext>
            </a:extLst>
          </p:cNvPr>
          <p:cNvSpPr/>
          <p:nvPr/>
        </p:nvSpPr>
        <p:spPr>
          <a:xfrm>
            <a:off x="2927648" y="0"/>
            <a:ext cx="900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Buchung Rücksendungen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777F257-05D5-4325-9A10-84AA176F82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41"/>
          <a:stretch/>
        </p:blipFill>
        <p:spPr>
          <a:xfrm>
            <a:off x="438797" y="2636912"/>
            <a:ext cx="5675911" cy="302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EDD2A3D-D961-4E81-BB99-AE3A950A39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89" t="41518" r="852" b="974"/>
          <a:stretch/>
        </p:blipFill>
        <p:spPr>
          <a:xfrm>
            <a:off x="6240016" y="1630764"/>
            <a:ext cx="5819927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8D98BD8-7ECE-4133-B490-1AB555B9D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4872" y="5157192"/>
            <a:ext cx="5762625" cy="385762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BA1D200-EC71-4D98-8CF7-C0B0032CD6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4832" y="0"/>
            <a:ext cx="5289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65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027BE98-48AB-4A4F-9C86-1C35997E1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943360" y="1286235"/>
            <a:ext cx="7297137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D9ACE79-4CA6-481B-9414-43C87EA887FA}"/>
              </a:ext>
            </a:extLst>
          </p:cNvPr>
          <p:cNvSpPr/>
          <p:nvPr/>
        </p:nvSpPr>
        <p:spPr>
          <a:xfrm>
            <a:off x="-240704" y="-26803"/>
            <a:ext cx="3483957" cy="12187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 defTabSz="1097280"/>
            <a:r>
              <a:rPr lang="de-DE" sz="7200" b="1" u="sng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</a:rPr>
              <a:t>Übung: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0A8BEFE-2BB0-441F-B205-5878E8C346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41"/>
          <a:stretch/>
        </p:blipFill>
        <p:spPr>
          <a:xfrm rot="17698688">
            <a:off x="-13507516" y="651528"/>
            <a:ext cx="5675911" cy="302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798DB55-9567-4FE3-98AC-5F3DCFD777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89" t="41518" r="852" b="974"/>
          <a:stretch/>
        </p:blipFill>
        <p:spPr>
          <a:xfrm rot="17698688">
            <a:off x="-7706297" y="-354620"/>
            <a:ext cx="5819927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6817DB0-D0C1-491D-8697-CBCBD5BFD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587" y="2380941"/>
            <a:ext cx="5762625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0496C29-AA01-4610-B1B8-0F2B28C7E0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2144" y="310309"/>
            <a:ext cx="4585314" cy="5944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5EA31253-20F2-4C37-9EF7-CBA3B2E979BA}"/>
              </a:ext>
            </a:extLst>
          </p:cNvPr>
          <p:cNvSpPr/>
          <p:nvPr/>
        </p:nvSpPr>
        <p:spPr>
          <a:xfrm>
            <a:off x="-888776" y="863136"/>
            <a:ext cx="9001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Buchung Rücksendungen</a:t>
            </a:r>
          </a:p>
        </p:txBody>
      </p:sp>
    </p:spTree>
    <p:extLst>
      <p:ext uri="{BB962C8B-B14F-4D97-AF65-F5344CB8AC3E}">
        <p14:creationId xmlns:p14="http://schemas.microsoft.com/office/powerpoint/2010/main" val="2481558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2D2CD1FC-6833-4636-A5C1-FC91175CE664}"/>
              </a:ext>
            </a:extLst>
          </p:cNvPr>
          <p:cNvSpPr/>
          <p:nvPr/>
        </p:nvSpPr>
        <p:spPr>
          <a:xfrm>
            <a:off x="1" y="4263369"/>
            <a:ext cx="3622916" cy="259462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21946" defTabSz="1097280"/>
            <a:r>
              <a:rPr lang="de-DE" sz="4800" b="1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Schule-</a:t>
            </a:r>
            <a:r>
              <a:rPr lang="de-DE" sz="4800" b="1" dirty="0" err="1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digital.com</a:t>
            </a:r>
            <a:endParaRPr lang="de-DE" sz="4800" b="1" dirty="0">
              <a:ln w="0"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  <a:p>
            <a:pPr marL="321946" defTabSz="1097280"/>
            <a:r>
              <a:rPr lang="de-DE" sz="2160" b="1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# Tobias Krah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F93C6EF-88EC-4262-BA1B-D83C532BB416}"/>
              </a:ext>
            </a:extLst>
          </p:cNvPr>
          <p:cNvSpPr/>
          <p:nvPr/>
        </p:nvSpPr>
        <p:spPr>
          <a:xfrm>
            <a:off x="3622917" y="-12237"/>
            <a:ext cx="8569084" cy="430250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r>
              <a:rPr lang="de-DE" sz="9600" b="1" dirty="0">
                <a:ln w="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Rücksendung im Einkauf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D9D1B274-640B-4515-A136-C3A1198D2D5A}"/>
              </a:ext>
            </a:extLst>
          </p:cNvPr>
          <p:cNvGrpSpPr/>
          <p:nvPr/>
        </p:nvGrpSpPr>
        <p:grpSpPr>
          <a:xfrm>
            <a:off x="3622915" y="4276815"/>
            <a:ext cx="8569085" cy="2594629"/>
            <a:chOff x="3019097" y="3585418"/>
            <a:chExt cx="7140903" cy="2151993"/>
          </a:xfrm>
          <a:solidFill>
            <a:srgbClr val="E66C6C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1D750B01-127D-459F-92C3-9F62EEBCFAE2}"/>
                </a:ext>
              </a:extLst>
            </p:cNvPr>
            <p:cNvSpPr/>
            <p:nvPr/>
          </p:nvSpPr>
          <p:spPr>
            <a:xfrm>
              <a:off x="3019097" y="3585418"/>
              <a:ext cx="7140903" cy="215199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/>
              <a:endParaRPr lang="de-DE" sz="216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93E3ADF8-1A48-48AE-80C1-A26EAB58245B}"/>
                </a:ext>
              </a:extLst>
            </p:cNvPr>
            <p:cNvSpPr/>
            <p:nvPr/>
          </p:nvSpPr>
          <p:spPr>
            <a:xfrm>
              <a:off x="3417622" y="3663778"/>
              <a:ext cx="5241142" cy="2006428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lIns="109728" tIns="54864" rIns="109728" bIns="54864">
              <a:spAutoFit/>
            </a:bodyPr>
            <a:lstStyle/>
            <a:p>
              <a:pPr algn="ctr" defTabSz="1097280"/>
              <a:r>
                <a:rPr lang="de-DE" sz="5000" b="1" dirty="0">
                  <a:ln w="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</a:rPr>
                <a:t>Beschaffung und Einsatz von Werkstoffen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DD9D3764-38B5-40B7-89D9-C7FDFF22F833}"/>
                </a:ext>
              </a:extLst>
            </p:cNvPr>
            <p:cNvSpPr/>
            <p:nvPr/>
          </p:nvSpPr>
          <p:spPr>
            <a:xfrm>
              <a:off x="8477906" y="4194055"/>
              <a:ext cx="45719" cy="91921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/>
              <a:endParaRPr lang="de-DE" sz="216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A6C5345B-9A15-439D-ABCF-38AEB96A9959}"/>
                </a:ext>
              </a:extLst>
            </p:cNvPr>
            <p:cNvSpPr/>
            <p:nvPr/>
          </p:nvSpPr>
          <p:spPr>
            <a:xfrm>
              <a:off x="8729202" y="3929094"/>
              <a:ext cx="1289637" cy="1368251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lIns="109728" tIns="54864" rIns="109728" bIns="54864">
              <a:spAutoFit/>
            </a:bodyPr>
            <a:lstStyle/>
            <a:p>
              <a:pPr algn="ctr" defTabSz="1097280"/>
              <a:r>
                <a:rPr lang="de-DE" sz="5000" b="1" dirty="0">
                  <a:ln w="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</a:rPr>
                <a:t>BWR</a:t>
              </a:r>
            </a:p>
            <a:p>
              <a:pPr algn="ctr" defTabSz="1097280"/>
              <a:r>
                <a:rPr lang="de-DE" sz="5000" b="1" dirty="0">
                  <a:ln w="0">
                    <a:solidFill>
                      <a:prstClr val="black"/>
                    </a:solidFill>
                  </a:ln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/>
                </a:rPr>
                <a:t>8 II</a:t>
              </a:r>
            </a:p>
          </p:txBody>
        </p:sp>
      </p:grp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10" name="Zusammenfassungszoom 9">
                <a:extLst>
                  <a:ext uri="{FF2B5EF4-FFF2-40B4-BE49-F238E27FC236}">
                    <a16:creationId xmlns:a16="http://schemas.microsoft.com/office/drawing/2014/main" id="{31452528-8787-4723-90C2-4B4268BE3E1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13040293" y="507492"/>
              <a:ext cx="12198858" cy="5843016"/>
            </p:xfrm>
            <a:graphic>
              <a:graphicData uri="http://schemas.microsoft.com/office/powerpoint/2016/summaryzoom">
                <psuz:summaryZm>
                  <psuz:summaryZmObj sectionId="{91E6B7D6-13E4-4462-A783-FA6B8CB526BA}" offsetFactorX="-10744" offsetFactorY="-24875">
                    <psuz:zmPr id="{4D9E6529-0983-4A2E-AEF7-9B7A6422A802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9512" y="282266"/>
                          <a:ext cx="3659657" cy="2058557"/>
                        </a:xfrm>
                        <a:prstGeom prst="round2DiagRect">
                          <a:avLst>
                            <a:gd name="adj1" fmla="val 16667"/>
                            <a:gd name="adj2" fmla="val 0"/>
                          </a:avLst>
                        </a:prstGeom>
                        <a:ln w="88900" cap="sq">
                          <a:solidFill>
                            <a:srgbClr val="FFFFFF"/>
                          </a:solidFill>
                          <a:miter lim="800000"/>
                        </a:ln>
                        <a:effectLst>
                          <a:outerShdw blurRad="254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0C649830-A017-47AA-A911-8FFFC755A228}" offsetFactorX="1538" offsetFactorY="-25968">
                    <psuz:zmPr id="{9D7A7633-F5C6-442F-B75D-97CCB4C13783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325886" y="259766"/>
                          <a:ext cx="3659657" cy="2058557"/>
                        </a:xfrm>
                        <a:prstGeom prst="round2DiagRect">
                          <a:avLst>
                            <a:gd name="adj1" fmla="val 16667"/>
                            <a:gd name="adj2" fmla="val 0"/>
                          </a:avLst>
                        </a:prstGeom>
                        <a:ln w="88900" cap="sq">
                          <a:solidFill>
                            <a:srgbClr val="FFFFFF"/>
                          </a:solidFill>
                          <a:miter lim="800000"/>
                        </a:ln>
                        <a:effectLst>
                          <a:outerShdw blurRad="254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C47D4241-F150-4B0F-8EA2-3685EA1BF879}" offsetFactorX="10494" offsetFactorY="-31094">
                    <psuz:zmPr id="{5A3AF333-9EC6-4F57-BB62-823017BDCFAA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450538" y="154244"/>
                          <a:ext cx="3659657" cy="2058557"/>
                        </a:xfrm>
                        <a:prstGeom prst="round2DiagRect">
                          <a:avLst>
                            <a:gd name="adj1" fmla="val 16667"/>
                            <a:gd name="adj2" fmla="val 0"/>
                          </a:avLst>
                        </a:prstGeom>
                        <a:ln w="88900" cap="sq">
                          <a:solidFill>
                            <a:srgbClr val="FFFFFF"/>
                          </a:solidFill>
                          <a:miter lim="800000"/>
                        </a:ln>
                        <a:effectLst>
                          <a:outerShdw blurRad="254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741785B0-E19D-475F-A8E5-4D51D5DC98C6}">
                    <psuz:zmPr id="{9711CF51-0BC3-4657-B17C-0E694E0C1002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72706" y="2990126"/>
                          <a:ext cx="3659657" cy="2058557"/>
                        </a:xfrm>
                        <a:prstGeom prst="round2DiagRect">
                          <a:avLst>
                            <a:gd name="adj1" fmla="val 16667"/>
                            <a:gd name="adj2" fmla="val 0"/>
                          </a:avLst>
                        </a:prstGeom>
                        <a:ln w="88900" cap="sq">
                          <a:solidFill>
                            <a:srgbClr val="FFFFFF"/>
                          </a:solidFill>
                          <a:miter lim="800000"/>
                        </a:ln>
                        <a:effectLst>
                          <a:outerShdw blurRad="254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F88F37F9-48FC-4893-AD6C-BA105E9413E9}" offsetFactorX="34083" offsetFactorY="-911">
                    <psuz:zmPr id="{5848346C-1D1C-49E5-8BD3-E9302BA10A8C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516921" y="2971373"/>
                          <a:ext cx="3659657" cy="2058557"/>
                        </a:xfrm>
                        <a:prstGeom prst="round2DiagRect">
                          <a:avLst>
                            <a:gd name="adj1" fmla="val 16667"/>
                            <a:gd name="adj2" fmla="val 0"/>
                          </a:avLst>
                        </a:prstGeom>
                        <a:ln w="88900" cap="sq">
                          <a:solidFill>
                            <a:srgbClr val="FFFFFF"/>
                          </a:solidFill>
                          <a:miter lim="800000"/>
                        </a:ln>
                        <a:effectLst>
                          <a:outerShdw blurRad="254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10" name="Zusammenfassungszoom 9">
                <a:extLst>
                  <a:ext uri="{FF2B5EF4-FFF2-40B4-BE49-F238E27FC236}">
                    <a16:creationId xmlns:a16="http://schemas.microsoft.com/office/drawing/2014/main" id="{31452528-8787-4723-90C2-4B4268BE3E14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-13040293" y="507492"/>
                <a:ext cx="12198858" cy="5843016"/>
                <a:chOff x="-13040293" y="507492"/>
                <a:chExt cx="12198858" cy="5843016"/>
              </a:xfrm>
            </p:grpSpPr>
            <p:pic>
              <p:nvPicPr>
                <p:cNvPr id="2" name="Grafik 2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-12960781" y="789758"/>
                  <a:ext cx="3659657" cy="2058557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3" name="Grafik 3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-8714407" y="767258"/>
                  <a:ext cx="3659657" cy="2058557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4" name="Grafik 4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4589755" y="661736"/>
                  <a:ext cx="3659657" cy="2058557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6" name="Grafik 6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12567587" y="3497618"/>
                  <a:ext cx="3659657" cy="2058557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7" name="Grafik 7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-7523372" y="3478865"/>
                  <a:ext cx="3659657" cy="2058557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mc:Fallback>
      </mc:AlternateContent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318C5F37-F69B-4CFA-BB14-B86FF8BA20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622915" cy="4263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1097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98734" y="272265"/>
            <a:ext cx="6181051" cy="14403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109728" tIns="54864" rIns="109728" bIns="54864">
            <a:spAutoFit/>
          </a:bodyPr>
          <a:lstStyle/>
          <a:p>
            <a:pPr algn="ctr" defTabSz="1097280"/>
            <a:r>
              <a:rPr lang="de-DE" sz="8640" b="1" u="sng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</a:rPr>
              <a:t>Hausaufgabe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508" y="272265"/>
            <a:ext cx="6148462" cy="6148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36551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47543" y="168379"/>
            <a:ext cx="3522183" cy="22344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109728" tIns="54864" rIns="109728" bIns="54864">
            <a:spAutoFit/>
          </a:bodyPr>
          <a:lstStyle/>
          <a:p>
            <a:pPr algn="ctr" defTabSz="1097280"/>
            <a:r>
              <a:rPr lang="de-DE" sz="13800" b="1" u="sng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</a:rPr>
              <a:t>Quiz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03" y="1285607"/>
            <a:ext cx="9631858" cy="54152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55705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F26C6A7-3E9B-4E6A-9474-FC6511F2A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0A2B00E-5164-46D7-B8F0-64771770015C}"/>
              </a:ext>
            </a:extLst>
          </p:cNvPr>
          <p:cNvSpPr/>
          <p:nvPr/>
        </p:nvSpPr>
        <p:spPr>
          <a:xfrm>
            <a:off x="1201075" y="2967335"/>
            <a:ext cx="9789861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Welches Konto wird benötigt????</a:t>
            </a:r>
          </a:p>
        </p:txBody>
      </p:sp>
    </p:spTree>
    <p:extLst>
      <p:ext uri="{BB962C8B-B14F-4D97-AF65-F5344CB8AC3E}">
        <p14:creationId xmlns:p14="http://schemas.microsoft.com/office/powerpoint/2010/main" val="826769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F26C6A7-3E9B-4E6A-9474-FC6511F2A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93432" y="-5211960"/>
            <a:ext cx="22402801" cy="15110552"/>
          </a:xfrm>
          <a:prstGeom prst="rect">
            <a:avLst/>
          </a:prstGeom>
        </p:spPr>
      </p:pic>
      <p:sp>
        <p:nvSpPr>
          <p:cNvPr id="6" name="Graphic 4">
            <a:extLst>
              <a:ext uri="{FF2B5EF4-FFF2-40B4-BE49-F238E27FC236}">
                <a16:creationId xmlns:a16="http://schemas.microsoft.com/office/drawing/2014/main" id="{6B2331DC-16D9-4582-AD55-A03C2222CAC3}"/>
              </a:ext>
            </a:extLst>
          </p:cNvPr>
          <p:cNvSpPr/>
          <p:nvPr/>
        </p:nvSpPr>
        <p:spPr>
          <a:xfrm>
            <a:off x="4511824" y="2492895"/>
            <a:ext cx="5112568" cy="298129"/>
          </a:xfrm>
          <a:custGeom>
            <a:avLst/>
            <a:gdLst>
              <a:gd name="connsiteX0" fmla="*/ 607419 w 12192000"/>
              <a:gd name="connsiteY0" fmla="*/ 2316624 h 2331720"/>
              <a:gd name="connsiteX1" fmla="*/ 590484 w 12192000"/>
              <a:gd name="connsiteY1" fmla="*/ 2293575 h 2331720"/>
              <a:gd name="connsiteX2" fmla="*/ 573026 w 12192000"/>
              <a:gd name="connsiteY2" fmla="*/ 2275751 h 2331720"/>
              <a:gd name="connsiteX3" fmla="*/ 545423 w 12192000"/>
              <a:gd name="connsiteY3" fmla="*/ 2256890 h 2331720"/>
              <a:gd name="connsiteX4" fmla="*/ 517610 w 12192000"/>
              <a:gd name="connsiteY4" fmla="*/ 2244666 h 2331720"/>
              <a:gd name="connsiteX5" fmla="*/ 495675 w 12192000"/>
              <a:gd name="connsiteY5" fmla="*/ 2237760 h 2331720"/>
              <a:gd name="connsiteX6" fmla="*/ 453324 w 12192000"/>
              <a:gd name="connsiteY6" fmla="*/ 2225616 h 2331720"/>
              <a:gd name="connsiteX7" fmla="*/ 410973 w 12192000"/>
              <a:gd name="connsiteY7" fmla="*/ 2213472 h 2331720"/>
              <a:gd name="connsiteX8" fmla="*/ 388001 w 12192000"/>
              <a:gd name="connsiteY8" fmla="*/ 2206566 h 2331720"/>
              <a:gd name="connsiteX9" fmla="*/ 356065 w 12192000"/>
              <a:gd name="connsiteY9" fmla="*/ 2199502 h 2331720"/>
              <a:gd name="connsiteX10" fmla="*/ 328775 w 12192000"/>
              <a:gd name="connsiteY10" fmla="*/ 2188034 h 2331720"/>
              <a:gd name="connsiteX11" fmla="*/ 310742 w 12192000"/>
              <a:gd name="connsiteY11" fmla="*/ 2168427 h 2331720"/>
              <a:gd name="connsiteX12" fmla="*/ 300541 w 12192000"/>
              <a:gd name="connsiteY12" fmla="*/ 2153226 h 2331720"/>
              <a:gd name="connsiteX13" fmla="*/ 291905 w 12192000"/>
              <a:gd name="connsiteY13" fmla="*/ 2132271 h 2331720"/>
              <a:gd name="connsiteX14" fmla="*/ 259014 w 12192000"/>
              <a:gd name="connsiteY14" fmla="*/ 2107089 h 2331720"/>
              <a:gd name="connsiteX15" fmla="*/ 211890 w 12192000"/>
              <a:gd name="connsiteY15" fmla="*/ 2093754 h 2331720"/>
              <a:gd name="connsiteX16" fmla="*/ 168881 w 12192000"/>
              <a:gd name="connsiteY16" fmla="*/ 2084646 h 2331720"/>
              <a:gd name="connsiteX17" fmla="*/ 76190 w 12192000"/>
              <a:gd name="connsiteY17" fmla="*/ 2000241 h 2331720"/>
              <a:gd name="connsiteX18" fmla="*/ 56751 w 12192000"/>
              <a:gd name="connsiteY18" fmla="*/ 1966536 h 2331720"/>
              <a:gd name="connsiteX19" fmla="*/ 33667 w 12192000"/>
              <a:gd name="connsiteY19" fmla="*/ 1913196 h 2331720"/>
              <a:gd name="connsiteX20" fmla="*/ 15979 w 12192000"/>
              <a:gd name="connsiteY20" fmla="*/ 1864416 h 2331720"/>
              <a:gd name="connsiteX21" fmla="*/ 5185 w 12192000"/>
              <a:gd name="connsiteY21" fmla="*/ 1657422 h 2331720"/>
              <a:gd name="connsiteX22" fmla="*/ 21369 w 12192000"/>
              <a:gd name="connsiteY22" fmla="*/ 1371974 h 2331720"/>
              <a:gd name="connsiteX23" fmla="*/ 77191 w 12192000"/>
              <a:gd name="connsiteY23" fmla="*/ 1274928 h 2331720"/>
              <a:gd name="connsiteX24" fmla="*/ 99372 w 12192000"/>
              <a:gd name="connsiteY24" fmla="*/ 1236828 h 2331720"/>
              <a:gd name="connsiteX25" fmla="*/ 134247 w 12192000"/>
              <a:gd name="connsiteY25" fmla="*/ 1174966 h 2331720"/>
              <a:gd name="connsiteX26" fmla="*/ 163764 w 12192000"/>
              <a:gd name="connsiteY26" fmla="*/ 1123531 h 2331720"/>
              <a:gd name="connsiteX27" fmla="*/ 170870 w 12192000"/>
              <a:gd name="connsiteY27" fmla="*/ 1109286 h 2331720"/>
              <a:gd name="connsiteX28" fmla="*/ 183233 w 12192000"/>
              <a:gd name="connsiteY28" fmla="*/ 1092726 h 2331720"/>
              <a:gd name="connsiteX29" fmla="*/ 238059 w 12192000"/>
              <a:gd name="connsiteY29" fmla="*/ 1018234 h 2331720"/>
              <a:gd name="connsiteX30" fmla="*/ 270444 w 12192000"/>
              <a:gd name="connsiteY30" fmla="*/ 977418 h 2331720"/>
              <a:gd name="connsiteX31" fmla="*/ 297045 w 12192000"/>
              <a:gd name="connsiteY31" fmla="*/ 947024 h 2331720"/>
              <a:gd name="connsiteX32" fmla="*/ 319510 w 12192000"/>
              <a:gd name="connsiteY32" fmla="*/ 917052 h 2331720"/>
              <a:gd name="connsiteX33" fmla="*/ 437076 w 12192000"/>
              <a:gd name="connsiteY33" fmla="*/ 819726 h 2331720"/>
              <a:gd name="connsiteX34" fmla="*/ 454188 w 12192000"/>
              <a:gd name="connsiteY34" fmla="*/ 807255 h 2331720"/>
              <a:gd name="connsiteX35" fmla="*/ 497031 w 12192000"/>
              <a:gd name="connsiteY35" fmla="*/ 780856 h 2331720"/>
              <a:gd name="connsiteX36" fmla="*/ 529524 w 12192000"/>
              <a:gd name="connsiteY36" fmla="*/ 759037 h 2331720"/>
              <a:gd name="connsiteX37" fmla="*/ 539598 w 12192000"/>
              <a:gd name="connsiteY37" fmla="*/ 751146 h 2331720"/>
              <a:gd name="connsiteX38" fmla="*/ 575244 w 12192000"/>
              <a:gd name="connsiteY38" fmla="*/ 720666 h 2331720"/>
              <a:gd name="connsiteX39" fmla="*/ 609457 w 12192000"/>
              <a:gd name="connsiteY39" fmla="*/ 690186 h 2331720"/>
              <a:gd name="connsiteX40" fmla="*/ 651444 w 12192000"/>
              <a:gd name="connsiteY40" fmla="*/ 638088 h 2331720"/>
              <a:gd name="connsiteX41" fmla="*/ 662874 w 12192000"/>
              <a:gd name="connsiteY41" fmla="*/ 621606 h 2331720"/>
              <a:gd name="connsiteX42" fmla="*/ 674304 w 12192000"/>
              <a:gd name="connsiteY42" fmla="*/ 594453 h 2331720"/>
              <a:gd name="connsiteX43" fmla="*/ 681338 w 12192000"/>
              <a:gd name="connsiteY43" fmla="*/ 572438 h 2331720"/>
              <a:gd name="connsiteX44" fmla="*/ 693252 w 12192000"/>
              <a:gd name="connsiteY44" fmla="*/ 545871 h 2331720"/>
              <a:gd name="connsiteX45" fmla="*/ 769319 w 12192000"/>
              <a:gd name="connsiteY45" fmla="*/ 464774 h 2331720"/>
              <a:gd name="connsiteX46" fmla="*/ 793844 w 12192000"/>
              <a:gd name="connsiteY46" fmla="*/ 449175 h 2331720"/>
              <a:gd name="connsiteX47" fmla="*/ 807536 w 12192000"/>
              <a:gd name="connsiteY47" fmla="*/ 438726 h 2331720"/>
              <a:gd name="connsiteX48" fmla="*/ 826704 w 12192000"/>
              <a:gd name="connsiteY48" fmla="*/ 427296 h 2331720"/>
              <a:gd name="connsiteX49" fmla="*/ 850497 w 12192000"/>
              <a:gd name="connsiteY49" fmla="*/ 415866 h 2331720"/>
              <a:gd name="connsiteX50" fmla="*/ 864804 w 12192000"/>
              <a:gd name="connsiteY50" fmla="*/ 408540 h 2331720"/>
              <a:gd name="connsiteX51" fmla="*/ 973389 w 12192000"/>
              <a:gd name="connsiteY51" fmla="*/ 381212 h 2331720"/>
              <a:gd name="connsiteX52" fmla="*/ 1024824 w 12192000"/>
              <a:gd name="connsiteY52" fmla="*/ 385355 h 2331720"/>
              <a:gd name="connsiteX53" fmla="*/ 1293429 w 12192000"/>
              <a:gd name="connsiteY53" fmla="*/ 380613 h 2331720"/>
              <a:gd name="connsiteX54" fmla="*/ 1344864 w 12192000"/>
              <a:gd name="connsiteY54" fmla="*/ 386892 h 2331720"/>
              <a:gd name="connsiteX55" fmla="*/ 1319033 w 12192000"/>
              <a:gd name="connsiteY55" fmla="*/ 406905 h 2331720"/>
              <a:gd name="connsiteX56" fmla="*/ 1294777 w 12192000"/>
              <a:gd name="connsiteY56" fmla="*/ 458122 h 2331720"/>
              <a:gd name="connsiteX57" fmla="*/ 1458834 w 12192000"/>
              <a:gd name="connsiteY57" fmla="*/ 454142 h 2331720"/>
              <a:gd name="connsiteX58" fmla="*/ 1501640 w 12192000"/>
              <a:gd name="connsiteY58" fmla="*/ 451054 h 2331720"/>
              <a:gd name="connsiteX59" fmla="*/ 1546737 w 12192000"/>
              <a:gd name="connsiteY59" fmla="*/ 454750 h 2331720"/>
              <a:gd name="connsiteX60" fmla="*/ 1578854 w 12192000"/>
              <a:gd name="connsiteY60" fmla="*/ 465730 h 2331720"/>
              <a:gd name="connsiteX61" fmla="*/ 1632140 w 12192000"/>
              <a:gd name="connsiteY61" fmla="*/ 467301 h 2331720"/>
              <a:gd name="connsiteX62" fmla="*/ 1694347 w 12192000"/>
              <a:gd name="connsiteY62" fmla="*/ 438726 h 2331720"/>
              <a:gd name="connsiteX63" fmla="*/ 1730658 w 12192000"/>
              <a:gd name="connsiteY63" fmla="*/ 398025 h 2331720"/>
              <a:gd name="connsiteX64" fmla="*/ 1667702 w 12192000"/>
              <a:gd name="connsiteY64" fmla="*/ 375567 h 2331720"/>
              <a:gd name="connsiteX65" fmla="*/ 1596440 w 12192000"/>
              <a:gd name="connsiteY65" fmla="*/ 341571 h 2331720"/>
              <a:gd name="connsiteX66" fmla="*/ 1614924 w 12192000"/>
              <a:gd name="connsiteY66" fmla="*/ 332046 h 2331720"/>
              <a:gd name="connsiteX67" fmla="*/ 1638234 w 12192000"/>
              <a:gd name="connsiteY67" fmla="*/ 324426 h 2331720"/>
              <a:gd name="connsiteX68" fmla="*/ 1790634 w 12192000"/>
              <a:gd name="connsiteY68" fmla="*/ 324426 h 2331720"/>
              <a:gd name="connsiteX69" fmla="*/ 1838567 w 12192000"/>
              <a:gd name="connsiteY69" fmla="*/ 316995 h 2331720"/>
              <a:gd name="connsiteX70" fmla="*/ 2039701 w 12192000"/>
              <a:gd name="connsiteY70" fmla="*/ 300890 h 2331720"/>
              <a:gd name="connsiteX71" fmla="*/ 2038284 w 12192000"/>
              <a:gd name="connsiteY71" fmla="*/ 347771 h 2331720"/>
              <a:gd name="connsiteX72" fmla="*/ 2021139 w 12192000"/>
              <a:gd name="connsiteY72" fmla="*/ 352333 h 2331720"/>
              <a:gd name="connsiteX73" fmla="*/ 2030664 w 12192000"/>
              <a:gd name="connsiteY73" fmla="*/ 363611 h 2331720"/>
              <a:gd name="connsiteX74" fmla="*/ 2023044 w 12192000"/>
              <a:gd name="connsiteY74" fmla="*/ 366336 h 2331720"/>
              <a:gd name="connsiteX75" fmla="*/ 2015424 w 12192000"/>
              <a:gd name="connsiteY75" fmla="*/ 367860 h 2331720"/>
              <a:gd name="connsiteX76" fmla="*/ 2154039 w 12192000"/>
              <a:gd name="connsiteY76" fmla="*/ 400630 h 2331720"/>
              <a:gd name="connsiteX77" fmla="*/ 2179254 w 12192000"/>
              <a:gd name="connsiteY77" fmla="*/ 408246 h 2331720"/>
              <a:gd name="connsiteX78" fmla="*/ 2271221 w 12192000"/>
              <a:gd name="connsiteY78" fmla="*/ 407394 h 2331720"/>
              <a:gd name="connsiteX79" fmla="*/ 2265955 w 12192000"/>
              <a:gd name="connsiteY79" fmla="*/ 392387 h 2331720"/>
              <a:gd name="connsiteX80" fmla="*/ 2265098 w 12192000"/>
              <a:gd name="connsiteY80" fmla="*/ 370292 h 2331720"/>
              <a:gd name="connsiteX81" fmla="*/ 2262316 w 12192000"/>
              <a:gd name="connsiteY81" fmla="*/ 335769 h 2331720"/>
              <a:gd name="connsiteX82" fmla="*/ 2243148 w 12192000"/>
              <a:gd name="connsiteY82" fmla="*/ 316806 h 2331720"/>
              <a:gd name="connsiteX83" fmla="*/ 2236404 w 12192000"/>
              <a:gd name="connsiteY83" fmla="*/ 302016 h 2331720"/>
              <a:gd name="connsiteX84" fmla="*/ 2228784 w 12192000"/>
              <a:gd name="connsiteY84" fmla="*/ 282516 h 2331720"/>
              <a:gd name="connsiteX85" fmla="*/ 2221164 w 12192000"/>
              <a:gd name="connsiteY85" fmla="*/ 260131 h 2331720"/>
              <a:gd name="connsiteX86" fmla="*/ 2316746 w 12192000"/>
              <a:gd name="connsiteY86" fmla="*/ 228370 h 2331720"/>
              <a:gd name="connsiteX87" fmla="*/ 2385575 w 12192000"/>
              <a:gd name="connsiteY87" fmla="*/ 240827 h 2331720"/>
              <a:gd name="connsiteX88" fmla="*/ 2443393 w 12192000"/>
              <a:gd name="connsiteY88" fmla="*/ 248226 h 2331720"/>
              <a:gd name="connsiteX89" fmla="*/ 2505762 w 12192000"/>
              <a:gd name="connsiteY89" fmla="*/ 259591 h 2331720"/>
              <a:gd name="connsiteX90" fmla="*/ 2579170 w 12192000"/>
              <a:gd name="connsiteY90" fmla="*/ 260855 h 2331720"/>
              <a:gd name="connsiteX91" fmla="*/ 2635514 w 12192000"/>
              <a:gd name="connsiteY91" fmla="*/ 220915 h 2331720"/>
              <a:gd name="connsiteX92" fmla="*/ 2650888 w 12192000"/>
              <a:gd name="connsiteY92" fmla="*/ 185084 h 2331720"/>
              <a:gd name="connsiteX93" fmla="*/ 2797886 w 12192000"/>
              <a:gd name="connsiteY93" fmla="*/ 196342 h 2331720"/>
              <a:gd name="connsiteX94" fmla="*/ 2863807 w 12192000"/>
              <a:gd name="connsiteY94" fmla="*/ 192178 h 2331720"/>
              <a:gd name="connsiteX95" fmla="*/ 2929824 w 12192000"/>
              <a:gd name="connsiteY95" fmla="*/ 191076 h 2331720"/>
              <a:gd name="connsiteX96" fmla="*/ 2922204 w 12192000"/>
              <a:gd name="connsiteY96" fmla="*/ 202506 h 2331720"/>
              <a:gd name="connsiteX97" fmla="*/ 2914584 w 12192000"/>
              <a:gd name="connsiteY97" fmla="*/ 214910 h 2331720"/>
              <a:gd name="connsiteX98" fmla="*/ 2945064 w 12192000"/>
              <a:gd name="connsiteY98" fmla="*/ 222440 h 2331720"/>
              <a:gd name="connsiteX99" fmla="*/ 2975544 w 12192000"/>
              <a:gd name="connsiteY99" fmla="*/ 228451 h 2331720"/>
              <a:gd name="connsiteX100" fmla="*/ 2984535 w 12192000"/>
              <a:gd name="connsiteY100" fmla="*/ 242333 h 2331720"/>
              <a:gd name="connsiteX101" fmla="*/ 2967633 w 12192000"/>
              <a:gd name="connsiteY101" fmla="*/ 271086 h 2331720"/>
              <a:gd name="connsiteX102" fmla="*/ 2954059 w 12192000"/>
              <a:gd name="connsiteY102" fmla="*/ 288231 h 2331720"/>
              <a:gd name="connsiteX103" fmla="*/ 2998414 w 12192000"/>
              <a:gd name="connsiteY103" fmla="*/ 305660 h 2331720"/>
              <a:gd name="connsiteX104" fmla="*/ 3049719 w 12192000"/>
              <a:gd name="connsiteY104" fmla="*/ 311745 h 2331720"/>
              <a:gd name="connsiteX105" fmla="*/ 3085326 w 12192000"/>
              <a:gd name="connsiteY105" fmla="*/ 312626 h 2331720"/>
              <a:gd name="connsiteX106" fmla="*/ 3123251 w 12192000"/>
              <a:gd name="connsiteY106" fmla="*/ 330338 h 2331720"/>
              <a:gd name="connsiteX107" fmla="*/ 3309364 w 12192000"/>
              <a:gd name="connsiteY107" fmla="*/ 340713 h 2331720"/>
              <a:gd name="connsiteX108" fmla="*/ 3371127 w 12192000"/>
              <a:gd name="connsiteY108" fmla="*/ 321210 h 2331720"/>
              <a:gd name="connsiteX109" fmla="*/ 3409884 w 12192000"/>
              <a:gd name="connsiteY109" fmla="*/ 325241 h 2331720"/>
              <a:gd name="connsiteX110" fmla="*/ 3461109 w 12192000"/>
              <a:gd name="connsiteY110" fmla="*/ 320529 h 2331720"/>
              <a:gd name="connsiteX111" fmla="*/ 3522543 w 12192000"/>
              <a:gd name="connsiteY111" fmla="*/ 305788 h 2331720"/>
              <a:gd name="connsiteX112" fmla="*/ 3574923 w 12192000"/>
              <a:gd name="connsiteY112" fmla="*/ 294906 h 2331720"/>
              <a:gd name="connsiteX113" fmla="*/ 3610162 w 12192000"/>
              <a:gd name="connsiteY113" fmla="*/ 282767 h 2331720"/>
              <a:gd name="connsiteX114" fmla="*/ 3644241 w 12192000"/>
              <a:gd name="connsiteY114" fmla="*/ 263257 h 2331720"/>
              <a:gd name="connsiteX115" fmla="*/ 3676584 w 12192000"/>
              <a:gd name="connsiteY115" fmla="*/ 258841 h 2331720"/>
              <a:gd name="connsiteX116" fmla="*/ 3776345 w 12192000"/>
              <a:gd name="connsiteY116" fmla="*/ 274519 h 2331720"/>
              <a:gd name="connsiteX117" fmla="*/ 3864009 w 12192000"/>
              <a:gd name="connsiteY117" fmla="*/ 259939 h 2331720"/>
              <a:gd name="connsiteX118" fmla="*/ 3880900 w 12192000"/>
              <a:gd name="connsiteY118" fmla="*/ 248226 h 2331720"/>
              <a:gd name="connsiteX119" fmla="*/ 3928044 w 12192000"/>
              <a:gd name="connsiteY119" fmla="*/ 221758 h 2331720"/>
              <a:gd name="connsiteX120" fmla="*/ 3950904 w 12192000"/>
              <a:gd name="connsiteY120" fmla="*/ 191076 h 2331720"/>
              <a:gd name="connsiteX121" fmla="*/ 3962923 w 12192000"/>
              <a:gd name="connsiteY121" fmla="*/ 136908 h 2331720"/>
              <a:gd name="connsiteX122" fmla="*/ 3970384 w 12192000"/>
              <a:gd name="connsiteY122" fmla="*/ 96582 h 2331720"/>
              <a:gd name="connsiteX123" fmla="*/ 3996624 w 12192000"/>
              <a:gd name="connsiteY123" fmla="*/ 68439 h 2331720"/>
              <a:gd name="connsiteX124" fmla="*/ 3964239 w 12192000"/>
              <a:gd name="connsiteY124" fmla="*/ 61801 h 2331720"/>
              <a:gd name="connsiteX125" fmla="*/ 3896172 w 12192000"/>
              <a:gd name="connsiteY125" fmla="*/ 69453 h 2331720"/>
              <a:gd name="connsiteX126" fmla="*/ 3826627 w 12192000"/>
              <a:gd name="connsiteY126" fmla="*/ 76160 h 2331720"/>
              <a:gd name="connsiteX127" fmla="*/ 3788539 w 12192000"/>
              <a:gd name="connsiteY127" fmla="*/ 70227 h 2331720"/>
              <a:gd name="connsiteX128" fmla="*/ 3828371 w 12192000"/>
              <a:gd name="connsiteY128" fmla="*/ 34237 h 2331720"/>
              <a:gd name="connsiteX129" fmla="*/ 3935530 w 12192000"/>
              <a:gd name="connsiteY129" fmla="*/ 20539 h 2331720"/>
              <a:gd name="connsiteX130" fmla="*/ 4024233 w 12192000"/>
              <a:gd name="connsiteY130" fmla="*/ 13542 h 2331720"/>
              <a:gd name="connsiteX131" fmla="*/ 4199281 w 12192000"/>
              <a:gd name="connsiteY131" fmla="*/ 4615 h 2331720"/>
              <a:gd name="connsiteX132" fmla="*/ 4403015 w 12192000"/>
              <a:gd name="connsiteY132" fmla="*/ 17312 h 2331720"/>
              <a:gd name="connsiteX133" fmla="*/ 4443270 w 12192000"/>
              <a:gd name="connsiteY133" fmla="*/ 51440 h 2331720"/>
              <a:gd name="connsiteX134" fmla="*/ 4477767 w 12192000"/>
              <a:gd name="connsiteY134" fmla="*/ 83772 h 2331720"/>
              <a:gd name="connsiteX135" fmla="*/ 4523369 w 12192000"/>
              <a:gd name="connsiteY135" fmla="*/ 94714 h 2331720"/>
              <a:gd name="connsiteX136" fmla="*/ 4702439 w 12192000"/>
              <a:gd name="connsiteY136" fmla="*/ 100569 h 2331720"/>
              <a:gd name="connsiteX137" fmla="*/ 4871019 w 12192000"/>
              <a:gd name="connsiteY137" fmla="*/ 101930 h 2331720"/>
              <a:gd name="connsiteX138" fmla="*/ 4880544 w 12192000"/>
              <a:gd name="connsiteY138" fmla="*/ 119501 h 2331720"/>
              <a:gd name="connsiteX139" fmla="*/ 4809379 w 12192000"/>
              <a:gd name="connsiteY139" fmla="*/ 133926 h 2331720"/>
              <a:gd name="connsiteX140" fmla="*/ 4738213 w 12192000"/>
              <a:gd name="connsiteY140" fmla="*/ 133926 h 2331720"/>
              <a:gd name="connsiteX141" fmla="*/ 4713177 w 12192000"/>
              <a:gd name="connsiteY141" fmla="*/ 161439 h 2331720"/>
              <a:gd name="connsiteX142" fmla="*/ 4661351 w 12192000"/>
              <a:gd name="connsiteY142" fmla="*/ 184604 h 2331720"/>
              <a:gd name="connsiteX143" fmla="*/ 4633745 w 12192000"/>
              <a:gd name="connsiteY143" fmla="*/ 238701 h 2331720"/>
              <a:gd name="connsiteX144" fmla="*/ 4797252 w 12192000"/>
              <a:gd name="connsiteY144" fmla="*/ 255846 h 2331720"/>
              <a:gd name="connsiteX145" fmla="*/ 4933884 w 12192000"/>
              <a:gd name="connsiteY145" fmla="*/ 264524 h 2331720"/>
              <a:gd name="connsiteX146" fmla="*/ 4981509 w 12192000"/>
              <a:gd name="connsiteY146" fmla="*/ 267242 h 2331720"/>
              <a:gd name="connsiteX147" fmla="*/ 5135814 w 12192000"/>
              <a:gd name="connsiteY147" fmla="*/ 266264 h 2331720"/>
              <a:gd name="connsiteX148" fmla="*/ 5257734 w 12192000"/>
              <a:gd name="connsiteY148" fmla="*/ 277920 h 2331720"/>
              <a:gd name="connsiteX149" fmla="*/ 5487297 w 12192000"/>
              <a:gd name="connsiteY149" fmla="*/ 325456 h 2331720"/>
              <a:gd name="connsiteX150" fmla="*/ 5716314 w 12192000"/>
              <a:gd name="connsiteY150" fmla="*/ 322192 h 2331720"/>
              <a:gd name="connsiteX151" fmla="*/ 5656940 w 12192000"/>
              <a:gd name="connsiteY151" fmla="*/ 286326 h 2331720"/>
              <a:gd name="connsiteX152" fmla="*/ 5626161 w 12192000"/>
              <a:gd name="connsiteY152" fmla="*/ 255846 h 2331720"/>
              <a:gd name="connsiteX153" fmla="*/ 5624256 w 12192000"/>
              <a:gd name="connsiteY153" fmla="*/ 215841 h 2331720"/>
              <a:gd name="connsiteX154" fmla="*/ 5638734 w 12192000"/>
              <a:gd name="connsiteY154" fmla="*/ 208267 h 2331720"/>
              <a:gd name="connsiteX155" fmla="*/ 5747319 w 12192000"/>
              <a:gd name="connsiteY155" fmla="*/ 210898 h 2331720"/>
              <a:gd name="connsiteX156" fmla="*/ 5745414 w 12192000"/>
              <a:gd name="connsiteY156" fmla="*/ 159507 h 2331720"/>
              <a:gd name="connsiteX157" fmla="*/ 5745414 w 12192000"/>
              <a:gd name="connsiteY157" fmla="*/ 123585 h 2331720"/>
              <a:gd name="connsiteX158" fmla="*/ 5757086 w 12192000"/>
              <a:gd name="connsiteY158" fmla="*/ 98275 h 2331720"/>
              <a:gd name="connsiteX159" fmla="*/ 5849325 w 12192000"/>
              <a:gd name="connsiteY159" fmla="*/ 53570 h 2331720"/>
              <a:gd name="connsiteX160" fmla="*/ 5909244 w 12192000"/>
              <a:gd name="connsiteY160" fmla="*/ 57538 h 2331720"/>
              <a:gd name="connsiteX161" fmla="*/ 5907274 w 12192000"/>
              <a:gd name="connsiteY161" fmla="*/ 65229 h 2331720"/>
              <a:gd name="connsiteX162" fmla="*/ 5926252 w 12192000"/>
              <a:gd name="connsiteY162" fmla="*/ 50106 h 2331720"/>
              <a:gd name="connsiteX163" fmla="*/ 5977824 w 12192000"/>
              <a:gd name="connsiteY163" fmla="*/ 49471 h 2331720"/>
              <a:gd name="connsiteX164" fmla="*/ 5968299 w 12192000"/>
              <a:gd name="connsiteY164" fmla="*/ 67282 h 2331720"/>
              <a:gd name="connsiteX165" fmla="*/ 5969232 w 12192000"/>
              <a:gd name="connsiteY165" fmla="*/ 83157 h 2331720"/>
              <a:gd name="connsiteX166" fmla="*/ 6002863 w 12192000"/>
              <a:gd name="connsiteY166" fmla="*/ 86301 h 2331720"/>
              <a:gd name="connsiteX167" fmla="*/ 6023168 w 12192000"/>
              <a:gd name="connsiteY167" fmla="*/ 86753 h 2331720"/>
              <a:gd name="connsiteX168" fmla="*/ 6053190 w 12192000"/>
              <a:gd name="connsiteY168" fmla="*/ 81548 h 2331720"/>
              <a:gd name="connsiteX169" fmla="*/ 6088766 w 12192000"/>
              <a:gd name="connsiteY169" fmla="*/ 60995 h 2331720"/>
              <a:gd name="connsiteX170" fmla="*/ 6121301 w 12192000"/>
              <a:gd name="connsiteY170" fmla="*/ 47622 h 2331720"/>
              <a:gd name="connsiteX171" fmla="*/ 6239411 w 12192000"/>
              <a:gd name="connsiteY171" fmla="*/ 37907 h 2331720"/>
              <a:gd name="connsiteX172" fmla="*/ 6390902 w 12192000"/>
              <a:gd name="connsiteY172" fmla="*/ 55483 h 2331720"/>
              <a:gd name="connsiteX173" fmla="*/ 6453767 w 12192000"/>
              <a:gd name="connsiteY173" fmla="*/ 69914 h 2331720"/>
              <a:gd name="connsiteX174" fmla="*/ 6473124 w 12192000"/>
              <a:gd name="connsiteY174" fmla="*/ 72984 h 2331720"/>
              <a:gd name="connsiteX175" fmla="*/ 6491210 w 12192000"/>
              <a:gd name="connsiteY175" fmla="*/ 89153 h 2331720"/>
              <a:gd name="connsiteX176" fmla="*/ 6541821 w 12192000"/>
              <a:gd name="connsiteY176" fmla="*/ 63173 h 2331720"/>
              <a:gd name="connsiteX177" fmla="*/ 6578659 w 12192000"/>
              <a:gd name="connsiteY177" fmla="*/ 30804 h 2331720"/>
              <a:gd name="connsiteX178" fmla="*/ 6628360 w 12192000"/>
              <a:gd name="connsiteY178" fmla="*/ 26561 h 2331720"/>
              <a:gd name="connsiteX179" fmla="*/ 6677535 w 12192000"/>
              <a:gd name="connsiteY179" fmla="*/ 26695 h 2331720"/>
              <a:gd name="connsiteX180" fmla="*/ 6701346 w 12192000"/>
              <a:gd name="connsiteY180" fmla="*/ 77769 h 2331720"/>
              <a:gd name="connsiteX181" fmla="*/ 6702493 w 12192000"/>
              <a:gd name="connsiteY181" fmla="*/ 108183 h 2331720"/>
              <a:gd name="connsiteX182" fmla="*/ 6766832 w 12192000"/>
              <a:gd name="connsiteY182" fmla="*/ 110519 h 2331720"/>
              <a:gd name="connsiteX183" fmla="*/ 6830146 w 12192000"/>
              <a:gd name="connsiteY183" fmla="*/ 106605 h 2331720"/>
              <a:gd name="connsiteX184" fmla="*/ 6983664 w 12192000"/>
              <a:gd name="connsiteY184" fmla="*/ 129064 h 2331720"/>
              <a:gd name="connsiteX185" fmla="*/ 7056096 w 12192000"/>
              <a:gd name="connsiteY185" fmla="*/ 133858 h 2331720"/>
              <a:gd name="connsiteX186" fmla="*/ 7029073 w 12192000"/>
              <a:gd name="connsiteY186" fmla="*/ 89239 h 2331720"/>
              <a:gd name="connsiteX187" fmla="*/ 7024641 w 12192000"/>
              <a:gd name="connsiteY187" fmla="*/ 57726 h 2331720"/>
              <a:gd name="connsiteX188" fmla="*/ 7052244 w 12192000"/>
              <a:gd name="connsiteY188" fmla="*/ 46296 h 2331720"/>
              <a:gd name="connsiteX189" fmla="*/ 7125083 w 12192000"/>
              <a:gd name="connsiteY189" fmla="*/ 46054 h 2331720"/>
              <a:gd name="connsiteX190" fmla="*/ 7157019 w 12192000"/>
              <a:gd name="connsiteY190" fmla="*/ 57484 h 2331720"/>
              <a:gd name="connsiteX191" fmla="*/ 7174164 w 12192000"/>
              <a:gd name="connsiteY191" fmla="*/ 65890 h 2331720"/>
              <a:gd name="connsiteX192" fmla="*/ 7210787 w 12192000"/>
              <a:gd name="connsiteY192" fmla="*/ 95826 h 2331720"/>
              <a:gd name="connsiteX193" fmla="*/ 7234419 w 12192000"/>
              <a:gd name="connsiteY193" fmla="*/ 106407 h 2331720"/>
              <a:gd name="connsiteX194" fmla="*/ 7284762 w 12192000"/>
              <a:gd name="connsiteY194" fmla="*/ 122180 h 2331720"/>
              <a:gd name="connsiteX195" fmla="*/ 7330704 w 12192000"/>
              <a:gd name="connsiteY195" fmla="*/ 134459 h 2331720"/>
              <a:gd name="connsiteX196" fmla="*/ 7365114 w 12192000"/>
              <a:gd name="connsiteY196" fmla="*/ 141546 h 2331720"/>
              <a:gd name="connsiteX197" fmla="*/ 7395144 w 12192000"/>
              <a:gd name="connsiteY197" fmla="*/ 127230 h 2331720"/>
              <a:gd name="connsiteX198" fmla="*/ 7518211 w 12192000"/>
              <a:gd name="connsiteY198" fmla="*/ 92844 h 2331720"/>
              <a:gd name="connsiteX199" fmla="*/ 7597471 w 12192000"/>
              <a:gd name="connsiteY199" fmla="*/ 97493 h 2331720"/>
              <a:gd name="connsiteX200" fmla="*/ 7593965 w 12192000"/>
              <a:gd name="connsiteY200" fmla="*/ 117376 h 2331720"/>
              <a:gd name="connsiteX201" fmla="*/ 7497806 w 12192000"/>
              <a:gd name="connsiteY201" fmla="*/ 135173 h 2331720"/>
              <a:gd name="connsiteX202" fmla="*/ 7402589 w 12192000"/>
              <a:gd name="connsiteY202" fmla="*/ 149166 h 2331720"/>
              <a:gd name="connsiteX203" fmla="*/ 7408479 w 12192000"/>
              <a:gd name="connsiteY203" fmla="*/ 193840 h 2331720"/>
              <a:gd name="connsiteX204" fmla="*/ 7471344 w 12192000"/>
              <a:gd name="connsiteY204" fmla="*/ 213232 h 2331720"/>
              <a:gd name="connsiteX205" fmla="*/ 7616124 w 12192000"/>
              <a:gd name="connsiteY205" fmla="*/ 234044 h 2331720"/>
              <a:gd name="connsiteX206" fmla="*/ 7629927 w 12192000"/>
              <a:gd name="connsiteY206" fmla="*/ 240606 h 2331720"/>
              <a:gd name="connsiteX207" fmla="*/ 7659028 w 12192000"/>
              <a:gd name="connsiteY207" fmla="*/ 254858 h 2331720"/>
              <a:gd name="connsiteX208" fmla="*/ 7818446 w 12192000"/>
              <a:gd name="connsiteY208" fmla="*/ 269828 h 2331720"/>
              <a:gd name="connsiteX209" fmla="*/ 7962565 w 12192000"/>
              <a:gd name="connsiteY209" fmla="*/ 270546 h 2331720"/>
              <a:gd name="connsiteX210" fmla="*/ 7983701 w 12192000"/>
              <a:gd name="connsiteY210" fmla="*/ 250296 h 2331720"/>
              <a:gd name="connsiteX211" fmla="*/ 8000200 w 12192000"/>
              <a:gd name="connsiteY211" fmla="*/ 215437 h 2331720"/>
              <a:gd name="connsiteX212" fmla="*/ 8017710 w 12192000"/>
              <a:gd name="connsiteY212" fmla="*/ 180712 h 2331720"/>
              <a:gd name="connsiteX213" fmla="*/ 8100405 w 12192000"/>
              <a:gd name="connsiteY213" fmla="*/ 161222 h 2331720"/>
              <a:gd name="connsiteX214" fmla="*/ 8188097 w 12192000"/>
              <a:gd name="connsiteY214" fmla="*/ 174061 h 2331720"/>
              <a:gd name="connsiteX215" fmla="*/ 8321447 w 12192000"/>
              <a:gd name="connsiteY215" fmla="*/ 182846 h 2331720"/>
              <a:gd name="connsiteX216" fmla="*/ 8467071 w 12192000"/>
              <a:gd name="connsiteY216" fmla="*/ 176139 h 2331720"/>
              <a:gd name="connsiteX217" fmla="*/ 8515554 w 12192000"/>
              <a:gd name="connsiteY217" fmla="*/ 183783 h 2331720"/>
              <a:gd name="connsiteX218" fmla="*/ 8512332 w 12192000"/>
              <a:gd name="connsiteY218" fmla="*/ 199421 h 2331720"/>
              <a:gd name="connsiteX219" fmla="*/ 8488986 w 12192000"/>
              <a:gd name="connsiteY219" fmla="*/ 199894 h 2331720"/>
              <a:gd name="connsiteX220" fmla="*/ 8460411 w 12192000"/>
              <a:gd name="connsiteY220" fmla="*/ 209943 h 2331720"/>
              <a:gd name="connsiteX221" fmla="*/ 8454324 w 12192000"/>
              <a:gd name="connsiteY221" fmla="*/ 227712 h 2331720"/>
              <a:gd name="connsiteX222" fmla="*/ 8609792 w 12192000"/>
              <a:gd name="connsiteY222" fmla="*/ 251296 h 2331720"/>
              <a:gd name="connsiteX223" fmla="*/ 8700850 w 12192000"/>
              <a:gd name="connsiteY223" fmla="*/ 263105 h 2331720"/>
              <a:gd name="connsiteX224" fmla="*/ 8801034 w 12192000"/>
              <a:gd name="connsiteY224" fmla="*/ 263466 h 2331720"/>
              <a:gd name="connsiteX225" fmla="*/ 8842944 w 12192000"/>
              <a:gd name="connsiteY225" fmla="*/ 263332 h 2331720"/>
              <a:gd name="connsiteX226" fmla="*/ 9039159 w 12192000"/>
              <a:gd name="connsiteY226" fmla="*/ 270601 h 2331720"/>
              <a:gd name="connsiteX227" fmla="*/ 9313156 w 12192000"/>
              <a:gd name="connsiteY227" fmla="*/ 285134 h 2331720"/>
              <a:gd name="connsiteX228" fmla="*/ 9340980 w 12192000"/>
              <a:gd name="connsiteY228" fmla="*/ 282501 h 2331720"/>
              <a:gd name="connsiteX229" fmla="*/ 9368724 w 12192000"/>
              <a:gd name="connsiteY229" fmla="*/ 285393 h 2331720"/>
              <a:gd name="connsiteX230" fmla="*/ 9416306 w 12192000"/>
              <a:gd name="connsiteY230" fmla="*/ 312859 h 2331720"/>
              <a:gd name="connsiteX231" fmla="*/ 9515382 w 12192000"/>
              <a:gd name="connsiteY231" fmla="*/ 349531 h 2331720"/>
              <a:gd name="connsiteX232" fmla="*/ 9544598 w 12192000"/>
              <a:gd name="connsiteY232" fmla="*/ 348671 h 2331720"/>
              <a:gd name="connsiteX233" fmla="*/ 9620598 w 12192000"/>
              <a:gd name="connsiteY233" fmla="*/ 370729 h 2331720"/>
              <a:gd name="connsiteX234" fmla="*/ 9662612 w 12192000"/>
              <a:gd name="connsiteY234" fmla="*/ 393006 h 2331720"/>
              <a:gd name="connsiteX235" fmla="*/ 9688764 w 12192000"/>
              <a:gd name="connsiteY235" fmla="*/ 381576 h 2331720"/>
              <a:gd name="connsiteX236" fmla="*/ 9704707 w 12192000"/>
              <a:gd name="connsiteY236" fmla="*/ 370146 h 2331720"/>
              <a:gd name="connsiteX237" fmla="*/ 9740024 w 12192000"/>
              <a:gd name="connsiteY237" fmla="*/ 354906 h 2331720"/>
              <a:gd name="connsiteX238" fmla="*/ 9775517 w 12192000"/>
              <a:gd name="connsiteY238" fmla="*/ 339616 h 2331720"/>
              <a:gd name="connsiteX239" fmla="*/ 9827609 w 12192000"/>
              <a:gd name="connsiteY239" fmla="*/ 301566 h 2331720"/>
              <a:gd name="connsiteX240" fmla="*/ 9808000 w 12192000"/>
              <a:gd name="connsiteY240" fmla="*/ 272581 h 2331720"/>
              <a:gd name="connsiteX241" fmla="*/ 9803333 w 12192000"/>
              <a:gd name="connsiteY241" fmla="*/ 234862 h 2331720"/>
              <a:gd name="connsiteX242" fmla="*/ 9892553 w 12192000"/>
              <a:gd name="connsiteY242" fmla="*/ 184136 h 2331720"/>
              <a:gd name="connsiteX243" fmla="*/ 9933914 w 12192000"/>
              <a:gd name="connsiteY243" fmla="*/ 176603 h 2331720"/>
              <a:gd name="connsiteX244" fmla="*/ 9961987 w 12192000"/>
              <a:gd name="connsiteY244" fmla="*/ 179060 h 2331720"/>
              <a:gd name="connsiteX245" fmla="*/ 10012113 w 12192000"/>
              <a:gd name="connsiteY245" fmla="*/ 187266 h 2331720"/>
              <a:gd name="connsiteX246" fmla="*/ 10046904 w 12192000"/>
              <a:gd name="connsiteY246" fmla="*/ 198696 h 2331720"/>
              <a:gd name="connsiteX247" fmla="*/ 10036362 w 12192000"/>
              <a:gd name="connsiteY247" fmla="*/ 210126 h 2331720"/>
              <a:gd name="connsiteX248" fmla="*/ 10021001 w 12192000"/>
              <a:gd name="connsiteY248" fmla="*/ 223461 h 2331720"/>
              <a:gd name="connsiteX249" fmla="*/ 9953928 w 12192000"/>
              <a:gd name="connsiteY249" fmla="*/ 282926 h 2331720"/>
              <a:gd name="connsiteX250" fmla="*/ 9913554 w 12192000"/>
              <a:gd name="connsiteY250" fmla="*/ 301976 h 2331720"/>
              <a:gd name="connsiteX251" fmla="*/ 9958228 w 12192000"/>
              <a:gd name="connsiteY251" fmla="*/ 312056 h 2331720"/>
              <a:gd name="connsiteX252" fmla="*/ 10018564 w 12192000"/>
              <a:gd name="connsiteY252" fmla="*/ 283341 h 2331720"/>
              <a:gd name="connsiteX253" fmla="*/ 10279674 w 12192000"/>
              <a:gd name="connsiteY253" fmla="*/ 277664 h 2331720"/>
              <a:gd name="connsiteX254" fmla="*/ 10646595 w 12192000"/>
              <a:gd name="connsiteY254" fmla="*/ 322146 h 2331720"/>
              <a:gd name="connsiteX255" fmla="*/ 10699576 w 12192000"/>
              <a:gd name="connsiteY255" fmla="*/ 335770 h 2331720"/>
              <a:gd name="connsiteX256" fmla="*/ 10731074 w 12192000"/>
              <a:gd name="connsiteY256" fmla="*/ 346206 h 2331720"/>
              <a:gd name="connsiteX257" fmla="*/ 10759076 w 12192000"/>
              <a:gd name="connsiteY257" fmla="*/ 354906 h 2331720"/>
              <a:gd name="connsiteX258" fmla="*/ 10793288 w 12192000"/>
              <a:gd name="connsiteY258" fmla="*/ 365884 h 2331720"/>
              <a:gd name="connsiteX259" fmla="*/ 10822796 w 12192000"/>
              <a:gd name="connsiteY259" fmla="*/ 379219 h 2331720"/>
              <a:gd name="connsiteX260" fmla="*/ 10816524 w 12192000"/>
              <a:gd name="connsiteY260" fmla="*/ 402174 h 2331720"/>
              <a:gd name="connsiteX261" fmla="*/ 10702224 w 12192000"/>
              <a:gd name="connsiteY261" fmla="*/ 409031 h 2331720"/>
              <a:gd name="connsiteX262" fmla="*/ 10664124 w 12192000"/>
              <a:gd name="connsiteY262" fmla="*/ 424117 h 2331720"/>
              <a:gd name="connsiteX263" fmla="*/ 10637930 w 12192000"/>
              <a:gd name="connsiteY263" fmla="*/ 436155 h 2331720"/>
              <a:gd name="connsiteX264" fmla="*/ 10622418 w 12192000"/>
              <a:gd name="connsiteY264" fmla="*/ 472132 h 2331720"/>
              <a:gd name="connsiteX265" fmla="*/ 10693242 w 12192000"/>
              <a:gd name="connsiteY265" fmla="*/ 485525 h 2331720"/>
              <a:gd name="connsiteX266" fmla="*/ 10792108 w 12192000"/>
              <a:gd name="connsiteY266" fmla="*/ 504019 h 2331720"/>
              <a:gd name="connsiteX267" fmla="*/ 10722820 w 12192000"/>
              <a:gd name="connsiteY267" fmla="*/ 537890 h 2331720"/>
              <a:gd name="connsiteX268" fmla="*/ 10658119 w 12192000"/>
              <a:gd name="connsiteY268" fmla="*/ 559727 h 2331720"/>
              <a:gd name="connsiteX269" fmla="*/ 10827954 w 12192000"/>
              <a:gd name="connsiteY269" fmla="*/ 583309 h 2331720"/>
              <a:gd name="connsiteX270" fmla="*/ 10953684 w 12192000"/>
              <a:gd name="connsiteY270" fmla="*/ 591498 h 2331720"/>
              <a:gd name="connsiteX271" fmla="*/ 11085592 w 12192000"/>
              <a:gd name="connsiteY271" fmla="*/ 599942 h 2331720"/>
              <a:gd name="connsiteX272" fmla="*/ 11079019 w 12192000"/>
              <a:gd name="connsiteY272" fmla="*/ 545406 h 2331720"/>
              <a:gd name="connsiteX273" fmla="*/ 11044856 w 12192000"/>
              <a:gd name="connsiteY273" fmla="*/ 523424 h 2331720"/>
              <a:gd name="connsiteX274" fmla="*/ 11029753 w 12192000"/>
              <a:gd name="connsiteY274" fmla="*/ 484690 h 2331720"/>
              <a:gd name="connsiteX275" fmla="*/ 11026623 w 12192000"/>
              <a:gd name="connsiteY275" fmla="*/ 454574 h 2331720"/>
              <a:gd name="connsiteX276" fmla="*/ 11042398 w 12192000"/>
              <a:gd name="connsiteY276" fmla="*/ 383506 h 2331720"/>
              <a:gd name="connsiteX277" fmla="*/ 11038319 w 12192000"/>
              <a:gd name="connsiteY277" fmla="*/ 354906 h 2331720"/>
              <a:gd name="connsiteX278" fmla="*/ 11026357 w 12192000"/>
              <a:gd name="connsiteY278" fmla="*/ 319730 h 2331720"/>
              <a:gd name="connsiteX279" fmla="*/ 11056591 w 12192000"/>
              <a:gd name="connsiteY279" fmla="*/ 316838 h 2331720"/>
              <a:gd name="connsiteX280" fmla="*/ 11067984 w 12192000"/>
              <a:gd name="connsiteY280" fmla="*/ 340599 h 2331720"/>
              <a:gd name="connsiteX281" fmla="*/ 11077890 w 12192000"/>
              <a:gd name="connsiteY281" fmla="*/ 354906 h 2331720"/>
              <a:gd name="connsiteX282" fmla="*/ 11094654 w 12192000"/>
              <a:gd name="connsiteY282" fmla="*/ 293946 h 2331720"/>
              <a:gd name="connsiteX283" fmla="*/ 11094768 w 12192000"/>
              <a:gd name="connsiteY283" fmla="*/ 240513 h 2331720"/>
              <a:gd name="connsiteX284" fmla="*/ 11214919 w 12192000"/>
              <a:gd name="connsiteY284" fmla="*/ 218364 h 2331720"/>
              <a:gd name="connsiteX285" fmla="*/ 11309870 w 12192000"/>
              <a:gd name="connsiteY285" fmla="*/ 225366 h 2331720"/>
              <a:gd name="connsiteX286" fmla="*/ 11380405 w 12192000"/>
              <a:gd name="connsiteY286" fmla="*/ 236557 h 2331720"/>
              <a:gd name="connsiteX287" fmla="*/ 11392608 w 12192000"/>
              <a:gd name="connsiteY287" fmla="*/ 243065 h 2331720"/>
              <a:gd name="connsiteX288" fmla="*/ 11382266 w 12192000"/>
              <a:gd name="connsiteY288" fmla="*/ 274798 h 2331720"/>
              <a:gd name="connsiteX289" fmla="*/ 11365179 w 12192000"/>
              <a:gd name="connsiteY289" fmla="*/ 286228 h 2331720"/>
              <a:gd name="connsiteX290" fmla="*/ 11401374 w 12192000"/>
              <a:gd name="connsiteY290" fmla="*/ 312996 h 2331720"/>
              <a:gd name="connsiteX291" fmla="*/ 11482741 w 12192000"/>
              <a:gd name="connsiteY291" fmla="*/ 335856 h 2331720"/>
              <a:gd name="connsiteX292" fmla="*/ 11534369 w 12192000"/>
              <a:gd name="connsiteY292" fmla="*/ 360525 h 2331720"/>
              <a:gd name="connsiteX293" fmla="*/ 11621350 w 12192000"/>
              <a:gd name="connsiteY293" fmla="*/ 402691 h 2331720"/>
              <a:gd name="connsiteX294" fmla="*/ 11656031 w 12192000"/>
              <a:gd name="connsiteY294" fmla="*/ 438589 h 2331720"/>
              <a:gd name="connsiteX295" fmla="*/ 11665521 w 12192000"/>
              <a:gd name="connsiteY295" fmla="*/ 469321 h 2331720"/>
              <a:gd name="connsiteX296" fmla="*/ 11744790 w 12192000"/>
              <a:gd name="connsiteY296" fmla="*/ 506549 h 2331720"/>
              <a:gd name="connsiteX297" fmla="*/ 11713930 w 12192000"/>
              <a:gd name="connsiteY297" fmla="*/ 522546 h 2331720"/>
              <a:gd name="connsiteX298" fmla="*/ 11673395 w 12192000"/>
              <a:gd name="connsiteY298" fmla="*/ 528882 h 2331720"/>
              <a:gd name="connsiteX299" fmla="*/ 11633179 w 12192000"/>
              <a:gd name="connsiteY299" fmla="*/ 544605 h 2331720"/>
              <a:gd name="connsiteX300" fmla="*/ 11589263 w 12192000"/>
              <a:gd name="connsiteY300" fmla="*/ 580179 h 2331720"/>
              <a:gd name="connsiteX301" fmla="*/ 11563540 w 12192000"/>
              <a:gd name="connsiteY301" fmla="*/ 606366 h 2331720"/>
              <a:gd name="connsiteX302" fmla="*/ 11529146 w 12192000"/>
              <a:gd name="connsiteY302" fmla="*/ 615304 h 2331720"/>
              <a:gd name="connsiteX303" fmla="*/ 11500593 w 12192000"/>
              <a:gd name="connsiteY303" fmla="*/ 615304 h 2331720"/>
              <a:gd name="connsiteX304" fmla="*/ 11459327 w 12192000"/>
              <a:gd name="connsiteY304" fmla="*/ 627321 h 2331720"/>
              <a:gd name="connsiteX305" fmla="*/ 11440133 w 12192000"/>
              <a:gd name="connsiteY305" fmla="*/ 658233 h 2331720"/>
              <a:gd name="connsiteX306" fmla="*/ 11444755 w 12192000"/>
              <a:gd name="connsiteY306" fmla="*/ 691382 h 2331720"/>
              <a:gd name="connsiteX307" fmla="*/ 11432824 w 12192000"/>
              <a:gd name="connsiteY307" fmla="*/ 742695 h 2331720"/>
              <a:gd name="connsiteX308" fmla="*/ 11447079 w 12192000"/>
              <a:gd name="connsiteY308" fmla="*/ 776421 h 2331720"/>
              <a:gd name="connsiteX309" fmla="*/ 11488244 w 12192000"/>
              <a:gd name="connsiteY309" fmla="*/ 791732 h 2331720"/>
              <a:gd name="connsiteX310" fmla="*/ 11490350 w 12192000"/>
              <a:gd name="connsiteY310" fmla="*/ 808296 h 2331720"/>
              <a:gd name="connsiteX311" fmla="*/ 11529443 w 12192000"/>
              <a:gd name="connsiteY311" fmla="*/ 834966 h 2331720"/>
              <a:gd name="connsiteX312" fmla="*/ 11555664 w 12192000"/>
              <a:gd name="connsiteY312" fmla="*/ 844872 h 2331720"/>
              <a:gd name="connsiteX313" fmla="*/ 11521755 w 12192000"/>
              <a:gd name="connsiteY313" fmla="*/ 872950 h 2331720"/>
              <a:gd name="connsiteX314" fmla="*/ 11517564 w 12192000"/>
              <a:gd name="connsiteY314" fmla="*/ 864749 h 2331720"/>
              <a:gd name="connsiteX315" fmla="*/ 11517762 w 12192000"/>
              <a:gd name="connsiteY315" fmla="*/ 859721 h 2331720"/>
              <a:gd name="connsiteX316" fmla="*/ 11508154 w 12192000"/>
              <a:gd name="connsiteY316" fmla="*/ 920462 h 2331720"/>
              <a:gd name="connsiteX317" fmla="*/ 11528123 w 12192000"/>
              <a:gd name="connsiteY317" fmla="*/ 930846 h 2331720"/>
              <a:gd name="connsiteX318" fmla="*/ 11545253 w 12192000"/>
              <a:gd name="connsiteY318" fmla="*/ 932866 h 2331720"/>
              <a:gd name="connsiteX319" fmla="*/ 11557873 w 12192000"/>
              <a:gd name="connsiteY319" fmla="*/ 949266 h 2331720"/>
              <a:gd name="connsiteX320" fmla="*/ 11576201 w 12192000"/>
              <a:gd name="connsiteY320" fmla="*/ 964506 h 2331720"/>
              <a:gd name="connsiteX321" fmla="*/ 11631673 w 12192000"/>
              <a:gd name="connsiteY321" fmla="*/ 978992 h 2331720"/>
              <a:gd name="connsiteX322" fmla="*/ 11690560 w 12192000"/>
              <a:gd name="connsiteY322" fmla="*/ 981844 h 2331720"/>
              <a:gd name="connsiteX323" fmla="*/ 11746458 w 12192000"/>
              <a:gd name="connsiteY323" fmla="*/ 973876 h 2331720"/>
              <a:gd name="connsiteX324" fmla="*/ 11784419 w 12192000"/>
              <a:gd name="connsiteY324" fmla="*/ 998612 h 2331720"/>
              <a:gd name="connsiteX325" fmla="*/ 11730808 w 12192000"/>
              <a:gd name="connsiteY325" fmla="*/ 1010226 h 2331720"/>
              <a:gd name="connsiteX326" fmla="*/ 11682762 w 12192000"/>
              <a:gd name="connsiteY326" fmla="*/ 1020845 h 2331720"/>
              <a:gd name="connsiteX327" fmla="*/ 11725252 w 12192000"/>
              <a:gd name="connsiteY327" fmla="*/ 1063566 h 2331720"/>
              <a:gd name="connsiteX328" fmla="*/ 11742101 w 12192000"/>
              <a:gd name="connsiteY328" fmla="*/ 1070775 h 2331720"/>
              <a:gd name="connsiteX329" fmla="*/ 11776053 w 12192000"/>
              <a:gd name="connsiteY329" fmla="*/ 1076807 h 2331720"/>
              <a:gd name="connsiteX330" fmla="*/ 11826650 w 12192000"/>
              <a:gd name="connsiteY330" fmla="*/ 1123103 h 2331720"/>
              <a:gd name="connsiteX331" fmla="*/ 11800268 w 12192000"/>
              <a:gd name="connsiteY331" fmla="*/ 1155870 h 2331720"/>
              <a:gd name="connsiteX332" fmla="*/ 11773087 w 12192000"/>
              <a:gd name="connsiteY332" fmla="*/ 1155412 h 2331720"/>
              <a:gd name="connsiteX333" fmla="*/ 11697856 w 12192000"/>
              <a:gd name="connsiteY333" fmla="*/ 1171559 h 2331720"/>
              <a:gd name="connsiteX334" fmla="*/ 11726503 w 12192000"/>
              <a:gd name="connsiteY334" fmla="*/ 1223586 h 2331720"/>
              <a:gd name="connsiteX335" fmla="*/ 11749976 w 12192000"/>
              <a:gd name="connsiteY335" fmla="*/ 1231206 h 2331720"/>
              <a:gd name="connsiteX336" fmla="*/ 11788525 w 12192000"/>
              <a:gd name="connsiteY336" fmla="*/ 1238826 h 2331720"/>
              <a:gd name="connsiteX337" fmla="*/ 11822366 w 12192000"/>
              <a:gd name="connsiteY337" fmla="*/ 1252738 h 2331720"/>
              <a:gd name="connsiteX338" fmla="*/ 11769885 w 12192000"/>
              <a:gd name="connsiteY338" fmla="*/ 1297803 h 2331720"/>
              <a:gd name="connsiteX339" fmla="*/ 11738460 w 12192000"/>
              <a:gd name="connsiteY339" fmla="*/ 1305275 h 2331720"/>
              <a:gd name="connsiteX340" fmla="*/ 11700533 w 12192000"/>
              <a:gd name="connsiteY340" fmla="*/ 1312376 h 2331720"/>
              <a:gd name="connsiteX341" fmla="*/ 11669966 w 12192000"/>
              <a:gd name="connsiteY341" fmla="*/ 1341696 h 2331720"/>
              <a:gd name="connsiteX342" fmla="*/ 11690052 w 12192000"/>
              <a:gd name="connsiteY342" fmla="*/ 1353126 h 2331720"/>
              <a:gd name="connsiteX343" fmla="*/ 11713884 w 12192000"/>
              <a:gd name="connsiteY343" fmla="*/ 1359857 h 2331720"/>
              <a:gd name="connsiteX344" fmla="*/ 11795696 w 12192000"/>
              <a:gd name="connsiteY344" fmla="*/ 1382171 h 2331720"/>
              <a:gd name="connsiteX345" fmla="*/ 11880356 w 12192000"/>
              <a:gd name="connsiteY345" fmla="*/ 1402983 h 2331720"/>
              <a:gd name="connsiteX346" fmla="*/ 11927981 w 12192000"/>
              <a:gd name="connsiteY346" fmla="*/ 1414086 h 2331720"/>
              <a:gd name="connsiteX347" fmla="*/ 11967262 w 12192000"/>
              <a:gd name="connsiteY347" fmla="*/ 1423611 h 2331720"/>
              <a:gd name="connsiteX348" fmla="*/ 11974114 w 12192000"/>
              <a:gd name="connsiteY348" fmla="*/ 1422501 h 2331720"/>
              <a:gd name="connsiteX349" fmla="*/ 12005246 w 12192000"/>
              <a:gd name="connsiteY349" fmla="*/ 1436072 h 2331720"/>
              <a:gd name="connsiteX350" fmla="*/ 11970597 w 12192000"/>
              <a:gd name="connsiteY350" fmla="*/ 1450916 h 2331720"/>
              <a:gd name="connsiteX351" fmla="*/ 11926385 w 12192000"/>
              <a:gd name="connsiteY351" fmla="*/ 1458852 h 2331720"/>
              <a:gd name="connsiteX352" fmla="*/ 11900167 w 12192000"/>
              <a:gd name="connsiteY352" fmla="*/ 1462433 h 2331720"/>
              <a:gd name="connsiteX353" fmla="*/ 11879316 w 12192000"/>
              <a:gd name="connsiteY353" fmla="*/ 1469009 h 2331720"/>
              <a:gd name="connsiteX354" fmla="*/ 11852484 w 12192000"/>
              <a:gd name="connsiteY354" fmla="*/ 1476618 h 2331720"/>
              <a:gd name="connsiteX355" fmla="*/ 11812204 w 12192000"/>
              <a:gd name="connsiteY355" fmla="*/ 1502273 h 2331720"/>
              <a:gd name="connsiteX356" fmla="*/ 11834612 w 12192000"/>
              <a:gd name="connsiteY356" fmla="*/ 1513146 h 2331720"/>
              <a:gd name="connsiteX357" fmla="*/ 11852836 w 12192000"/>
              <a:gd name="connsiteY357" fmla="*/ 1518861 h 2331720"/>
              <a:gd name="connsiteX358" fmla="*/ 11885221 w 12192000"/>
              <a:gd name="connsiteY358" fmla="*/ 1524576 h 2331720"/>
              <a:gd name="connsiteX359" fmla="*/ 11920051 w 12192000"/>
              <a:gd name="connsiteY359" fmla="*/ 1541721 h 2331720"/>
              <a:gd name="connsiteX360" fmla="*/ 11893381 w 12192000"/>
              <a:gd name="connsiteY360" fmla="*/ 1558782 h 2331720"/>
              <a:gd name="connsiteX361" fmla="*/ 11804666 w 12192000"/>
              <a:gd name="connsiteY361" fmla="*/ 1535040 h 2331720"/>
              <a:gd name="connsiteX362" fmla="*/ 11783054 w 12192000"/>
              <a:gd name="connsiteY362" fmla="*/ 1527331 h 2331720"/>
              <a:gd name="connsiteX363" fmla="*/ 11741524 w 12192000"/>
              <a:gd name="connsiteY363" fmla="*/ 1530509 h 2331720"/>
              <a:gd name="connsiteX364" fmla="*/ 11713824 w 12192000"/>
              <a:gd name="connsiteY364" fmla="*/ 1542303 h 2331720"/>
              <a:gd name="connsiteX365" fmla="*/ 11644214 w 12192000"/>
              <a:gd name="connsiteY365" fmla="*/ 1553609 h 2331720"/>
              <a:gd name="connsiteX366" fmla="*/ 11563360 w 12192000"/>
              <a:gd name="connsiteY366" fmla="*/ 1570386 h 2331720"/>
              <a:gd name="connsiteX367" fmla="*/ 11591448 w 12192000"/>
              <a:gd name="connsiteY367" fmla="*/ 1581726 h 2331720"/>
              <a:gd name="connsiteX368" fmla="*/ 11607557 w 12192000"/>
              <a:gd name="connsiteY368" fmla="*/ 1595053 h 2331720"/>
              <a:gd name="connsiteX369" fmla="*/ 11535246 w 12192000"/>
              <a:gd name="connsiteY369" fmla="*/ 1608388 h 2331720"/>
              <a:gd name="connsiteX370" fmla="*/ 11460088 w 12192000"/>
              <a:gd name="connsiteY370" fmla="*/ 1613807 h 2331720"/>
              <a:gd name="connsiteX371" fmla="*/ 11432226 w 12192000"/>
              <a:gd name="connsiteY371" fmla="*/ 1607610 h 2331720"/>
              <a:gd name="connsiteX372" fmla="*/ 11381758 w 12192000"/>
              <a:gd name="connsiteY372" fmla="*/ 1617439 h 2331720"/>
              <a:gd name="connsiteX373" fmla="*/ 11270440 w 12192000"/>
              <a:gd name="connsiteY373" fmla="*/ 1665546 h 2331720"/>
              <a:gd name="connsiteX374" fmla="*/ 11203905 w 12192000"/>
              <a:gd name="connsiteY374" fmla="*/ 1690213 h 2331720"/>
              <a:gd name="connsiteX375" fmla="*/ 11195809 w 12192000"/>
              <a:gd name="connsiteY375" fmla="*/ 1725080 h 2331720"/>
              <a:gd name="connsiteX376" fmla="*/ 11176130 w 12192000"/>
              <a:gd name="connsiteY376" fmla="*/ 1736397 h 2331720"/>
              <a:gd name="connsiteX377" fmla="*/ 11296586 w 12192000"/>
              <a:gd name="connsiteY377" fmla="*/ 1783597 h 2331720"/>
              <a:gd name="connsiteX378" fmla="*/ 11335700 w 12192000"/>
              <a:gd name="connsiteY378" fmla="*/ 1794062 h 2331720"/>
              <a:gd name="connsiteX379" fmla="*/ 11369990 w 12192000"/>
              <a:gd name="connsiteY379" fmla="*/ 1801793 h 2331720"/>
              <a:gd name="connsiteX380" fmla="*/ 11388026 w 12192000"/>
              <a:gd name="connsiteY380" fmla="*/ 1805186 h 2331720"/>
              <a:gd name="connsiteX381" fmla="*/ 11475656 w 12192000"/>
              <a:gd name="connsiteY381" fmla="*/ 1812111 h 2331720"/>
              <a:gd name="connsiteX382" fmla="*/ 11554215 w 12192000"/>
              <a:gd name="connsiteY382" fmla="*/ 1830702 h 2331720"/>
              <a:gd name="connsiteX383" fmla="*/ 11575170 w 12192000"/>
              <a:gd name="connsiteY383" fmla="*/ 1859453 h 2331720"/>
              <a:gd name="connsiteX384" fmla="*/ 11593766 w 12192000"/>
              <a:gd name="connsiteY384" fmla="*/ 1882892 h 2331720"/>
              <a:gd name="connsiteX385" fmla="*/ 11505897 w 12192000"/>
              <a:gd name="connsiteY385" fmla="*/ 1894146 h 2331720"/>
              <a:gd name="connsiteX386" fmla="*/ 11413604 w 12192000"/>
              <a:gd name="connsiteY386" fmla="*/ 1905673 h 2331720"/>
              <a:gd name="connsiteX387" fmla="*/ 11474487 w 12192000"/>
              <a:gd name="connsiteY387" fmla="*/ 1950674 h 2331720"/>
              <a:gd name="connsiteX388" fmla="*/ 11533951 w 12192000"/>
              <a:gd name="connsiteY388" fmla="*/ 1984691 h 2331720"/>
              <a:gd name="connsiteX389" fmla="*/ 11553749 w 12192000"/>
              <a:gd name="connsiteY389" fmla="*/ 2010730 h 2331720"/>
              <a:gd name="connsiteX390" fmla="*/ 11546141 w 12192000"/>
              <a:gd name="connsiteY390" fmla="*/ 2043446 h 2331720"/>
              <a:gd name="connsiteX391" fmla="*/ 11479466 w 12192000"/>
              <a:gd name="connsiteY391" fmla="*/ 2051039 h 2331720"/>
              <a:gd name="connsiteX392" fmla="*/ 11388049 w 12192000"/>
              <a:gd name="connsiteY392" fmla="*/ 2060570 h 2331720"/>
              <a:gd name="connsiteX393" fmla="*/ 11327619 w 12192000"/>
              <a:gd name="connsiteY393" fmla="*/ 2084646 h 2331720"/>
              <a:gd name="connsiteX394" fmla="*/ 11300396 w 12192000"/>
              <a:gd name="connsiteY394" fmla="*/ 2092266 h 2331720"/>
              <a:gd name="connsiteX395" fmla="*/ 11258305 w 12192000"/>
              <a:gd name="connsiteY395" fmla="*/ 2099886 h 2331720"/>
              <a:gd name="connsiteX396" fmla="*/ 11208910 w 12192000"/>
              <a:gd name="connsiteY396" fmla="*/ 2153017 h 2331720"/>
              <a:gd name="connsiteX397" fmla="*/ 11213689 w 12192000"/>
              <a:gd name="connsiteY397" fmla="*/ 2174774 h 2331720"/>
              <a:gd name="connsiteX398" fmla="*/ 11165602 w 12192000"/>
              <a:gd name="connsiteY398" fmla="*/ 2178941 h 2331720"/>
              <a:gd name="connsiteX399" fmla="*/ 10927016 w 12192000"/>
              <a:gd name="connsiteY399" fmla="*/ 2174208 h 2331720"/>
              <a:gd name="connsiteX400" fmla="*/ 10877486 w 12192000"/>
              <a:gd name="connsiteY400" fmla="*/ 2128735 h 2331720"/>
              <a:gd name="connsiteX401" fmla="*/ 10867961 w 12192000"/>
              <a:gd name="connsiteY401" fmla="*/ 2120067 h 2331720"/>
              <a:gd name="connsiteX402" fmla="*/ 10871038 w 12192000"/>
              <a:gd name="connsiteY402" fmla="*/ 2107181 h 2331720"/>
              <a:gd name="connsiteX403" fmla="*/ 10907589 w 12192000"/>
              <a:gd name="connsiteY403" fmla="*/ 2090438 h 2331720"/>
              <a:gd name="connsiteX404" fmla="*/ 10947004 w 12192000"/>
              <a:gd name="connsiteY404" fmla="*/ 2084144 h 2331720"/>
              <a:gd name="connsiteX405" fmla="*/ 11020942 w 12192000"/>
              <a:gd name="connsiteY405" fmla="*/ 2071807 h 2331720"/>
              <a:gd name="connsiteX406" fmla="*/ 11082262 w 12192000"/>
              <a:gd name="connsiteY406" fmla="*/ 2065094 h 2331720"/>
              <a:gd name="connsiteX407" fmla="*/ 11080447 w 12192000"/>
              <a:gd name="connsiteY407" fmla="*/ 2050295 h 2331720"/>
              <a:gd name="connsiteX408" fmla="*/ 10929011 w 12192000"/>
              <a:gd name="connsiteY408" fmla="*/ 2042562 h 2331720"/>
              <a:gd name="connsiteX409" fmla="*/ 10709954 w 12192000"/>
              <a:gd name="connsiteY409" fmla="*/ 2076532 h 2331720"/>
              <a:gd name="connsiteX410" fmla="*/ 10683279 w 12192000"/>
              <a:gd name="connsiteY410" fmla="*/ 2107449 h 2331720"/>
              <a:gd name="connsiteX411" fmla="*/ 10643195 w 12192000"/>
              <a:gd name="connsiteY411" fmla="*/ 2155464 h 2331720"/>
              <a:gd name="connsiteX412" fmla="*/ 10610809 w 12192000"/>
              <a:gd name="connsiteY412" fmla="*/ 2198934 h 2331720"/>
              <a:gd name="connsiteX413" fmla="*/ 10521578 w 12192000"/>
              <a:gd name="connsiteY413" fmla="*/ 2207587 h 2331720"/>
              <a:gd name="connsiteX414" fmla="*/ 10409314 w 12192000"/>
              <a:gd name="connsiteY414" fmla="*/ 2215191 h 2331720"/>
              <a:gd name="connsiteX415" fmla="*/ 10363975 w 12192000"/>
              <a:gd name="connsiteY415" fmla="*/ 2214263 h 2331720"/>
              <a:gd name="connsiteX416" fmla="*/ 10320337 w 12192000"/>
              <a:gd name="connsiteY416" fmla="*/ 2206566 h 2331720"/>
              <a:gd name="connsiteX417" fmla="*/ 10281855 w 12192000"/>
              <a:gd name="connsiteY417" fmla="*/ 2200851 h 2331720"/>
              <a:gd name="connsiteX418" fmla="*/ 10250741 w 12192000"/>
              <a:gd name="connsiteY418" fmla="*/ 2180601 h 2331720"/>
              <a:gd name="connsiteX419" fmla="*/ 10236236 w 12192000"/>
              <a:gd name="connsiteY419" fmla="*/ 2145606 h 2331720"/>
              <a:gd name="connsiteX420" fmla="*/ 10304749 w 12192000"/>
              <a:gd name="connsiteY420" fmla="*/ 2112807 h 2331720"/>
              <a:gd name="connsiteX421" fmla="*/ 10248044 w 12192000"/>
              <a:gd name="connsiteY421" fmla="*/ 2083494 h 2331720"/>
              <a:gd name="connsiteX422" fmla="*/ 10153586 w 12192000"/>
              <a:gd name="connsiteY422" fmla="*/ 2061180 h 2331720"/>
              <a:gd name="connsiteX423" fmla="*/ 10174922 w 12192000"/>
              <a:gd name="connsiteY423" fmla="*/ 2046546 h 2331720"/>
              <a:gd name="connsiteX424" fmla="*/ 10205001 w 12192000"/>
              <a:gd name="connsiteY424" fmla="*/ 2037803 h 2331720"/>
              <a:gd name="connsiteX425" fmla="*/ 10157396 w 12192000"/>
              <a:gd name="connsiteY425" fmla="*/ 1997679 h 2331720"/>
              <a:gd name="connsiteX426" fmla="*/ 10014856 w 12192000"/>
              <a:gd name="connsiteY426" fmla="*/ 2001666 h 2331720"/>
              <a:gd name="connsiteX427" fmla="*/ 10013794 w 12192000"/>
              <a:gd name="connsiteY427" fmla="*/ 2045224 h 2331720"/>
              <a:gd name="connsiteX428" fmla="*/ 10022111 w 12192000"/>
              <a:gd name="connsiteY428" fmla="*/ 2063458 h 2331720"/>
              <a:gd name="connsiteX429" fmla="*/ 9753536 w 12192000"/>
              <a:gd name="connsiteY429" fmla="*/ 2084849 h 2331720"/>
              <a:gd name="connsiteX430" fmla="*/ 9624444 w 12192000"/>
              <a:gd name="connsiteY430" fmla="*/ 2096318 h 2331720"/>
              <a:gd name="connsiteX431" fmla="*/ 9584954 w 12192000"/>
              <a:gd name="connsiteY431" fmla="*/ 2107506 h 2331720"/>
              <a:gd name="connsiteX432" fmla="*/ 9555416 w 12192000"/>
              <a:gd name="connsiteY432" fmla="*/ 2122746 h 2331720"/>
              <a:gd name="connsiteX433" fmla="*/ 9528500 w 12192000"/>
              <a:gd name="connsiteY433" fmla="*/ 2137986 h 2331720"/>
              <a:gd name="connsiteX434" fmla="*/ 9498266 w 12192000"/>
              <a:gd name="connsiteY434" fmla="*/ 2153226 h 2331720"/>
              <a:gd name="connsiteX435" fmla="*/ 9471224 w 12192000"/>
              <a:gd name="connsiteY435" fmla="*/ 2168466 h 2331720"/>
              <a:gd name="connsiteX436" fmla="*/ 9439108 w 12192000"/>
              <a:gd name="connsiteY436" fmla="*/ 2175536 h 2331720"/>
              <a:gd name="connsiteX437" fmla="*/ 9328847 w 12192000"/>
              <a:gd name="connsiteY437" fmla="*/ 2209367 h 2331720"/>
              <a:gd name="connsiteX438" fmla="*/ 9298441 w 12192000"/>
              <a:gd name="connsiteY438" fmla="*/ 2219050 h 2331720"/>
              <a:gd name="connsiteX439" fmla="*/ 9142104 w 12192000"/>
              <a:gd name="connsiteY439" fmla="*/ 2226270 h 2331720"/>
              <a:gd name="connsiteX440" fmla="*/ 8995346 w 12192000"/>
              <a:gd name="connsiteY440" fmla="*/ 2227570 h 2331720"/>
              <a:gd name="connsiteX441" fmla="*/ 8995346 w 12192000"/>
              <a:gd name="connsiteY441" fmla="*/ 2209448 h 2331720"/>
              <a:gd name="connsiteX442" fmla="*/ 9001746 w 12192000"/>
              <a:gd name="connsiteY442" fmla="*/ 2191326 h 2331720"/>
              <a:gd name="connsiteX443" fmla="*/ 9018133 w 12192000"/>
              <a:gd name="connsiteY443" fmla="*/ 2161065 h 2331720"/>
              <a:gd name="connsiteX444" fmla="*/ 9028121 w 12192000"/>
              <a:gd name="connsiteY444" fmla="*/ 2130804 h 2331720"/>
              <a:gd name="connsiteX445" fmla="*/ 9124129 w 12192000"/>
              <a:gd name="connsiteY445" fmla="*/ 2128680 h 2331720"/>
              <a:gd name="connsiteX446" fmla="*/ 9220136 w 12192000"/>
              <a:gd name="connsiteY446" fmla="*/ 2108054 h 2331720"/>
              <a:gd name="connsiteX447" fmla="*/ 9197329 w 12192000"/>
              <a:gd name="connsiteY447" fmla="*/ 2083453 h 2331720"/>
              <a:gd name="connsiteX448" fmla="*/ 8990803 w 12192000"/>
              <a:gd name="connsiteY448" fmla="*/ 2093452 h 2331720"/>
              <a:gd name="connsiteX449" fmla="*/ 8848212 w 12192000"/>
              <a:gd name="connsiteY449" fmla="*/ 2100054 h 2331720"/>
              <a:gd name="connsiteX450" fmla="*/ 8678151 w 12192000"/>
              <a:gd name="connsiteY450" fmla="*/ 2114500 h 2331720"/>
              <a:gd name="connsiteX451" fmla="*/ 8641507 w 12192000"/>
              <a:gd name="connsiteY451" fmla="*/ 2137193 h 2331720"/>
              <a:gd name="connsiteX452" fmla="*/ 8621011 w 12192000"/>
              <a:gd name="connsiteY452" fmla="*/ 2145606 h 2331720"/>
              <a:gd name="connsiteX453" fmla="*/ 8608125 w 12192000"/>
              <a:gd name="connsiteY453" fmla="*/ 2166561 h 2331720"/>
              <a:gd name="connsiteX454" fmla="*/ 8639111 w 12192000"/>
              <a:gd name="connsiteY454" fmla="*/ 2189881 h 2331720"/>
              <a:gd name="connsiteX455" fmla="*/ 8656800 w 12192000"/>
              <a:gd name="connsiteY455" fmla="*/ 2218540 h 2331720"/>
              <a:gd name="connsiteX456" fmla="*/ 8553893 w 12192000"/>
              <a:gd name="connsiteY456" fmla="*/ 2229426 h 2331720"/>
              <a:gd name="connsiteX457" fmla="*/ 8422726 w 12192000"/>
              <a:gd name="connsiteY457" fmla="*/ 2210542 h 2331720"/>
              <a:gd name="connsiteX458" fmla="*/ 8313617 w 12192000"/>
              <a:gd name="connsiteY458" fmla="*/ 2206321 h 2331720"/>
              <a:gd name="connsiteX459" fmla="*/ 8212425 w 12192000"/>
              <a:gd name="connsiteY459" fmla="*/ 2227208 h 2331720"/>
              <a:gd name="connsiteX460" fmla="*/ 8099996 w 12192000"/>
              <a:gd name="connsiteY460" fmla="*/ 2236901 h 2331720"/>
              <a:gd name="connsiteX461" fmla="*/ 8058086 w 12192000"/>
              <a:gd name="connsiteY461" fmla="*/ 2243763 h 2331720"/>
              <a:gd name="connsiteX462" fmla="*/ 8013969 w 12192000"/>
              <a:gd name="connsiteY462" fmla="*/ 2251928 h 2331720"/>
              <a:gd name="connsiteX463" fmla="*/ 7965297 w 12192000"/>
              <a:gd name="connsiteY463" fmla="*/ 2251564 h 2331720"/>
              <a:gd name="connsiteX464" fmla="*/ 7853550 w 12192000"/>
              <a:gd name="connsiteY464" fmla="*/ 2255471 h 2331720"/>
              <a:gd name="connsiteX465" fmla="*/ 7765920 w 12192000"/>
              <a:gd name="connsiteY465" fmla="*/ 2264189 h 2331720"/>
              <a:gd name="connsiteX466" fmla="*/ 7554659 w 12192000"/>
              <a:gd name="connsiteY466" fmla="*/ 2260116 h 2331720"/>
              <a:gd name="connsiteX467" fmla="*/ 7285964 w 12192000"/>
              <a:gd name="connsiteY467" fmla="*/ 2283312 h 2331720"/>
              <a:gd name="connsiteX468" fmla="*/ 7239508 w 12192000"/>
              <a:gd name="connsiteY468" fmla="*/ 2281841 h 2331720"/>
              <a:gd name="connsiteX469" fmla="*/ 7086536 w 12192000"/>
              <a:gd name="connsiteY469" fmla="*/ 2301070 h 2331720"/>
              <a:gd name="connsiteX470" fmla="*/ 6992556 w 12192000"/>
              <a:gd name="connsiteY470" fmla="*/ 2297940 h 2331720"/>
              <a:gd name="connsiteX471" fmla="*/ 6980390 w 12192000"/>
              <a:gd name="connsiteY471" fmla="*/ 2290386 h 2331720"/>
              <a:gd name="connsiteX472" fmla="*/ 6918596 w 12192000"/>
              <a:gd name="connsiteY472" fmla="*/ 2259424 h 2331720"/>
              <a:gd name="connsiteX473" fmla="*/ 6846504 w 12192000"/>
              <a:gd name="connsiteY473" fmla="*/ 2263716 h 2331720"/>
              <a:gd name="connsiteX474" fmla="*/ 6809976 w 12192000"/>
              <a:gd name="connsiteY474" fmla="*/ 2275146 h 2331720"/>
              <a:gd name="connsiteX475" fmla="*/ 6770398 w 12192000"/>
              <a:gd name="connsiteY475" fmla="*/ 2286491 h 2331720"/>
              <a:gd name="connsiteX476" fmla="*/ 6622007 w 12192000"/>
              <a:gd name="connsiteY476" fmla="*/ 2287469 h 2331720"/>
              <a:gd name="connsiteX477" fmla="*/ 6573237 w 12192000"/>
              <a:gd name="connsiteY477" fmla="*/ 2278735 h 2331720"/>
              <a:gd name="connsiteX478" fmla="*/ 6257592 w 12192000"/>
              <a:gd name="connsiteY478" fmla="*/ 2278119 h 2331720"/>
              <a:gd name="connsiteX479" fmla="*/ 6208062 w 12192000"/>
              <a:gd name="connsiteY479" fmla="*/ 2272045 h 2331720"/>
              <a:gd name="connsiteX480" fmla="*/ 6139825 w 12192000"/>
              <a:gd name="connsiteY480" fmla="*/ 2264874 h 2331720"/>
              <a:gd name="connsiteX481" fmla="*/ 6078096 w 12192000"/>
              <a:gd name="connsiteY481" fmla="*/ 2257382 h 2331720"/>
              <a:gd name="connsiteX482" fmla="*/ 6053255 w 12192000"/>
              <a:gd name="connsiteY482" fmla="*/ 2250973 h 2331720"/>
              <a:gd name="connsiteX483" fmla="*/ 5971173 w 12192000"/>
              <a:gd name="connsiteY483" fmla="*/ 2239540 h 2331720"/>
              <a:gd name="connsiteX484" fmla="*/ 5892480 w 12192000"/>
              <a:gd name="connsiteY484" fmla="*/ 2212662 h 2331720"/>
              <a:gd name="connsiteX485" fmla="*/ 5818275 w 12192000"/>
              <a:gd name="connsiteY485" fmla="*/ 2150206 h 2331720"/>
              <a:gd name="connsiteX486" fmla="*/ 5806367 w 12192000"/>
              <a:gd name="connsiteY486" fmla="*/ 2187958 h 2331720"/>
              <a:gd name="connsiteX487" fmla="*/ 5839479 w 12192000"/>
              <a:gd name="connsiteY487" fmla="*/ 2217469 h 2331720"/>
              <a:gd name="connsiteX488" fmla="*/ 5809005 w 12192000"/>
              <a:gd name="connsiteY488" fmla="*/ 2225895 h 2331720"/>
              <a:gd name="connsiteX489" fmla="*/ 5703504 w 12192000"/>
              <a:gd name="connsiteY489" fmla="*/ 2219289 h 2331720"/>
              <a:gd name="connsiteX490" fmla="*/ 5621589 w 12192000"/>
              <a:gd name="connsiteY490" fmla="*/ 2211809 h 2331720"/>
              <a:gd name="connsiteX491" fmla="*/ 5627304 w 12192000"/>
              <a:gd name="connsiteY491" fmla="*/ 2178294 h 2331720"/>
              <a:gd name="connsiteX492" fmla="*/ 5642544 w 12192000"/>
              <a:gd name="connsiteY492" fmla="*/ 2168044 h 2331720"/>
              <a:gd name="connsiteX493" fmla="*/ 5676834 w 12192000"/>
              <a:gd name="connsiteY493" fmla="*/ 2156638 h 2331720"/>
              <a:gd name="connsiteX494" fmla="*/ 5704149 w 12192000"/>
              <a:gd name="connsiteY494" fmla="*/ 2118555 h 2331720"/>
              <a:gd name="connsiteX495" fmla="*/ 5694624 w 12192000"/>
              <a:gd name="connsiteY495" fmla="*/ 2092266 h 2331720"/>
              <a:gd name="connsiteX496" fmla="*/ 5646354 w 12192000"/>
              <a:gd name="connsiteY496" fmla="*/ 2065110 h 2331720"/>
              <a:gd name="connsiteX497" fmla="*/ 5589204 w 12192000"/>
              <a:gd name="connsiteY497" fmla="*/ 2052143 h 2331720"/>
              <a:gd name="connsiteX498" fmla="*/ 5547294 w 12192000"/>
              <a:gd name="connsiteY498" fmla="*/ 2042342 h 2331720"/>
              <a:gd name="connsiteX499" fmla="*/ 5497764 w 12192000"/>
              <a:gd name="connsiteY499" fmla="*/ 2033751 h 2331720"/>
              <a:gd name="connsiteX500" fmla="*/ 4659551 w 12192000"/>
              <a:gd name="connsiteY500" fmla="*/ 2019884 h 2331720"/>
              <a:gd name="connsiteX501" fmla="*/ 4576808 w 12192000"/>
              <a:gd name="connsiteY501" fmla="*/ 2024274 h 2331720"/>
              <a:gd name="connsiteX502" fmla="*/ 4495217 w 12192000"/>
              <a:gd name="connsiteY502" fmla="*/ 2032143 h 2331720"/>
              <a:gd name="connsiteX503" fmla="*/ 4461444 w 12192000"/>
              <a:gd name="connsiteY503" fmla="*/ 2038926 h 2331720"/>
              <a:gd name="connsiteX504" fmla="*/ 4434658 w 12192000"/>
              <a:gd name="connsiteY504" fmla="*/ 2076803 h 2331720"/>
              <a:gd name="connsiteX505" fmla="*/ 4444495 w 12192000"/>
              <a:gd name="connsiteY505" fmla="*/ 2100505 h 2331720"/>
              <a:gd name="connsiteX506" fmla="*/ 4377624 w 12192000"/>
              <a:gd name="connsiteY506" fmla="*/ 2110606 h 2331720"/>
              <a:gd name="connsiteX507" fmla="*/ 4324284 w 12192000"/>
              <a:gd name="connsiteY507" fmla="*/ 2136130 h 2331720"/>
              <a:gd name="connsiteX508" fmla="*/ 4310949 w 12192000"/>
              <a:gd name="connsiteY508" fmla="*/ 2157859 h 2331720"/>
              <a:gd name="connsiteX509" fmla="*/ 4122776 w 12192000"/>
              <a:gd name="connsiteY509" fmla="*/ 2156787 h 2331720"/>
              <a:gd name="connsiteX510" fmla="*/ 3853749 w 12192000"/>
              <a:gd name="connsiteY510" fmla="*/ 2138290 h 2331720"/>
              <a:gd name="connsiteX511" fmla="*/ 3821364 w 12192000"/>
              <a:gd name="connsiteY511" fmla="*/ 2122746 h 2331720"/>
              <a:gd name="connsiteX512" fmla="*/ 3828984 w 12192000"/>
              <a:gd name="connsiteY512" fmla="*/ 2107506 h 2331720"/>
              <a:gd name="connsiteX513" fmla="*/ 3836604 w 12192000"/>
              <a:gd name="connsiteY513" fmla="*/ 2092872 h 2331720"/>
              <a:gd name="connsiteX514" fmla="*/ 3896304 w 12192000"/>
              <a:gd name="connsiteY514" fmla="*/ 2078008 h 2331720"/>
              <a:gd name="connsiteX515" fmla="*/ 3935664 w 12192000"/>
              <a:gd name="connsiteY515" fmla="*/ 2043663 h 2331720"/>
              <a:gd name="connsiteX516" fmla="*/ 3914709 w 12192000"/>
              <a:gd name="connsiteY516" fmla="*/ 2010785 h 2331720"/>
              <a:gd name="connsiteX517" fmla="*/ 3633154 w 12192000"/>
              <a:gd name="connsiteY517" fmla="*/ 2009707 h 2331720"/>
              <a:gd name="connsiteX518" fmla="*/ 3541126 w 12192000"/>
              <a:gd name="connsiteY518" fmla="*/ 2019654 h 2331720"/>
              <a:gd name="connsiteX519" fmla="*/ 3432744 w 12192000"/>
              <a:gd name="connsiteY519" fmla="*/ 2029628 h 2331720"/>
              <a:gd name="connsiteX520" fmla="*/ 3364164 w 12192000"/>
              <a:gd name="connsiteY520" fmla="*/ 2042465 h 2331720"/>
              <a:gd name="connsiteX521" fmla="*/ 3199182 w 12192000"/>
              <a:gd name="connsiteY521" fmla="*/ 2073317 h 2331720"/>
              <a:gd name="connsiteX522" fmla="*/ 3130221 w 12192000"/>
              <a:gd name="connsiteY522" fmla="*/ 2084646 h 2331720"/>
              <a:gd name="connsiteX523" fmla="*/ 3077493 w 12192000"/>
              <a:gd name="connsiteY523" fmla="*/ 2092426 h 2331720"/>
              <a:gd name="connsiteX524" fmla="*/ 3016914 w 12192000"/>
              <a:gd name="connsiteY524" fmla="*/ 2104643 h 2331720"/>
              <a:gd name="connsiteX525" fmla="*/ 2922446 w 12192000"/>
              <a:gd name="connsiteY525" fmla="*/ 2145561 h 2331720"/>
              <a:gd name="connsiteX526" fmla="*/ 2952780 w 12192000"/>
              <a:gd name="connsiteY526" fmla="*/ 2189707 h 2331720"/>
              <a:gd name="connsiteX527" fmla="*/ 2965875 w 12192000"/>
              <a:gd name="connsiteY527" fmla="*/ 2197561 h 2331720"/>
              <a:gd name="connsiteX528" fmla="*/ 2959207 w 12192000"/>
              <a:gd name="connsiteY528" fmla="*/ 2206183 h 2331720"/>
              <a:gd name="connsiteX529" fmla="*/ 2926986 w 12192000"/>
              <a:gd name="connsiteY529" fmla="*/ 2205663 h 2331720"/>
              <a:gd name="connsiteX530" fmla="*/ 2914021 w 12192000"/>
              <a:gd name="connsiteY530" fmla="*/ 2217318 h 2331720"/>
              <a:gd name="connsiteX531" fmla="*/ 2879521 w 12192000"/>
              <a:gd name="connsiteY531" fmla="*/ 2229171 h 2331720"/>
              <a:gd name="connsiteX532" fmla="*/ 2819194 w 12192000"/>
              <a:gd name="connsiteY532" fmla="*/ 2232885 h 2331720"/>
              <a:gd name="connsiteX533" fmla="*/ 2776003 w 12192000"/>
              <a:gd name="connsiteY533" fmla="*/ 2243694 h 2331720"/>
              <a:gd name="connsiteX534" fmla="*/ 2733240 w 12192000"/>
              <a:gd name="connsiteY534" fmla="*/ 2247791 h 2331720"/>
              <a:gd name="connsiteX535" fmla="*/ 2623656 w 12192000"/>
              <a:gd name="connsiteY535" fmla="*/ 2219249 h 2331720"/>
              <a:gd name="connsiteX536" fmla="*/ 2569150 w 12192000"/>
              <a:gd name="connsiteY536" fmla="*/ 2210560 h 2331720"/>
              <a:gd name="connsiteX537" fmla="*/ 2490921 w 12192000"/>
              <a:gd name="connsiteY537" fmla="*/ 2226386 h 2331720"/>
              <a:gd name="connsiteX538" fmla="*/ 2429961 w 12192000"/>
              <a:gd name="connsiteY538" fmla="*/ 2236257 h 2331720"/>
              <a:gd name="connsiteX539" fmla="*/ 2297364 w 12192000"/>
              <a:gd name="connsiteY539" fmla="*/ 2240623 h 2331720"/>
              <a:gd name="connsiteX540" fmla="*/ 2180002 w 12192000"/>
              <a:gd name="connsiteY540" fmla="*/ 2216308 h 2331720"/>
              <a:gd name="connsiteX541" fmla="*/ 2205408 w 12192000"/>
              <a:gd name="connsiteY541" fmla="*/ 2194114 h 2331720"/>
              <a:gd name="connsiteX542" fmla="*/ 2230949 w 12192000"/>
              <a:gd name="connsiteY542" fmla="*/ 2176969 h 2331720"/>
              <a:gd name="connsiteX543" fmla="*/ 2252235 w 12192000"/>
              <a:gd name="connsiteY543" fmla="*/ 2168466 h 2331720"/>
              <a:gd name="connsiteX544" fmla="*/ 2274866 w 12192000"/>
              <a:gd name="connsiteY544" fmla="*/ 2156600 h 2331720"/>
              <a:gd name="connsiteX545" fmla="*/ 2265332 w 12192000"/>
              <a:gd name="connsiteY545" fmla="*/ 2125350 h 2331720"/>
              <a:gd name="connsiteX546" fmla="*/ 2133281 w 12192000"/>
              <a:gd name="connsiteY546" fmla="*/ 2106319 h 2331720"/>
              <a:gd name="connsiteX547" fmla="*/ 2019067 w 12192000"/>
              <a:gd name="connsiteY547" fmla="*/ 2185494 h 2331720"/>
              <a:gd name="connsiteX548" fmla="*/ 1995239 w 12192000"/>
              <a:gd name="connsiteY548" fmla="*/ 2198458 h 2331720"/>
              <a:gd name="connsiteX549" fmla="*/ 1883550 w 12192000"/>
              <a:gd name="connsiteY549" fmla="*/ 2206234 h 2331720"/>
              <a:gd name="connsiteX550" fmla="*/ 1771584 w 12192000"/>
              <a:gd name="connsiteY550" fmla="*/ 2184371 h 2331720"/>
              <a:gd name="connsiteX551" fmla="*/ 1783341 w 12192000"/>
              <a:gd name="connsiteY551" fmla="*/ 2160575 h 2331720"/>
              <a:gd name="connsiteX552" fmla="*/ 1792795 w 12192000"/>
              <a:gd name="connsiteY552" fmla="*/ 2138863 h 2331720"/>
              <a:gd name="connsiteX553" fmla="*/ 1661023 w 12192000"/>
              <a:gd name="connsiteY553" fmla="*/ 2125204 h 2331720"/>
              <a:gd name="connsiteX554" fmla="*/ 1358928 w 12192000"/>
              <a:gd name="connsiteY554" fmla="*/ 2157753 h 2331720"/>
              <a:gd name="connsiteX555" fmla="*/ 1300668 w 12192000"/>
              <a:gd name="connsiteY555" fmla="*/ 2159322 h 2331720"/>
              <a:gd name="connsiteX556" fmla="*/ 1282380 w 12192000"/>
              <a:gd name="connsiteY556" fmla="*/ 2159322 h 2331720"/>
              <a:gd name="connsiteX557" fmla="*/ 1239958 w 12192000"/>
              <a:gd name="connsiteY557" fmla="*/ 2168466 h 2331720"/>
              <a:gd name="connsiteX558" fmla="*/ 1182018 w 12192000"/>
              <a:gd name="connsiteY558" fmla="*/ 2194616 h 2331720"/>
              <a:gd name="connsiteX559" fmla="*/ 1134905 w 12192000"/>
              <a:gd name="connsiteY559" fmla="*/ 2226119 h 2331720"/>
              <a:gd name="connsiteX560" fmla="*/ 1090601 w 12192000"/>
              <a:gd name="connsiteY560" fmla="*/ 2263593 h 2331720"/>
              <a:gd name="connsiteX561" fmla="*/ 1017192 w 12192000"/>
              <a:gd name="connsiteY561" fmla="*/ 2320157 h 2331720"/>
              <a:gd name="connsiteX562" fmla="*/ 801354 w 12192000"/>
              <a:gd name="connsiteY562" fmla="*/ 2328486 h 2331720"/>
              <a:gd name="connsiteX563" fmla="*/ 607419 w 12192000"/>
              <a:gd name="connsiteY563" fmla="*/ 2316624 h 2331720"/>
              <a:gd name="connsiteX564" fmla="*/ 10976240 w 12192000"/>
              <a:gd name="connsiteY564" fmla="*/ 1989762 h 2331720"/>
              <a:gd name="connsiteX565" fmla="*/ 10980876 w 12192000"/>
              <a:gd name="connsiteY565" fmla="*/ 1964370 h 2331720"/>
              <a:gd name="connsiteX566" fmla="*/ 10991676 w 12192000"/>
              <a:gd name="connsiteY566" fmla="*/ 1936153 h 2331720"/>
              <a:gd name="connsiteX567" fmla="*/ 11000854 w 12192000"/>
              <a:gd name="connsiteY567" fmla="*/ 1888612 h 2331720"/>
              <a:gd name="connsiteX568" fmla="*/ 10966002 w 12192000"/>
              <a:gd name="connsiteY568" fmla="*/ 1887253 h 2331720"/>
              <a:gd name="connsiteX569" fmla="*/ 10911848 w 12192000"/>
              <a:gd name="connsiteY569" fmla="*/ 1883262 h 2331720"/>
              <a:gd name="connsiteX570" fmla="*/ 10856908 w 12192000"/>
              <a:gd name="connsiteY570" fmla="*/ 1880811 h 2331720"/>
              <a:gd name="connsiteX571" fmla="*/ 10804748 w 12192000"/>
              <a:gd name="connsiteY571" fmla="*/ 1909386 h 2331720"/>
              <a:gd name="connsiteX572" fmla="*/ 10797149 w 12192000"/>
              <a:gd name="connsiteY572" fmla="*/ 1916479 h 2331720"/>
              <a:gd name="connsiteX573" fmla="*/ 10792485 w 12192000"/>
              <a:gd name="connsiteY573" fmla="*/ 1929164 h 2331720"/>
              <a:gd name="connsiteX574" fmla="*/ 10842424 w 12192000"/>
              <a:gd name="connsiteY574" fmla="*/ 1951667 h 2331720"/>
              <a:gd name="connsiteX575" fmla="*/ 10871565 w 12192000"/>
              <a:gd name="connsiteY575" fmla="*/ 1966035 h 2331720"/>
              <a:gd name="connsiteX576" fmla="*/ 10893967 w 12192000"/>
              <a:gd name="connsiteY576" fmla="*/ 1973761 h 2331720"/>
              <a:gd name="connsiteX577" fmla="*/ 10920503 w 12192000"/>
              <a:gd name="connsiteY577" fmla="*/ 1984857 h 2331720"/>
              <a:gd name="connsiteX578" fmla="*/ 10976240 w 12192000"/>
              <a:gd name="connsiteY578" fmla="*/ 1989762 h 2331720"/>
              <a:gd name="connsiteX579" fmla="*/ 11669964 w 12192000"/>
              <a:gd name="connsiteY579" fmla="*/ 1029726 h 2331720"/>
              <a:gd name="connsiteX580" fmla="*/ 11662344 w 12192000"/>
              <a:gd name="connsiteY580" fmla="*/ 1021656 h 2331720"/>
              <a:gd name="connsiteX581" fmla="*/ 11654724 w 12192000"/>
              <a:gd name="connsiteY581" fmla="*/ 1025016 h 2331720"/>
              <a:gd name="connsiteX582" fmla="*/ 11662344 w 12192000"/>
              <a:gd name="connsiteY582" fmla="*/ 1033086 h 2331720"/>
              <a:gd name="connsiteX583" fmla="*/ 11669964 w 12192000"/>
              <a:gd name="connsiteY583" fmla="*/ 1029726 h 2331720"/>
              <a:gd name="connsiteX584" fmla="*/ 10929304 w 12192000"/>
              <a:gd name="connsiteY584" fmla="*/ 750494 h 2331720"/>
              <a:gd name="connsiteX585" fmla="*/ 10873947 w 12192000"/>
              <a:gd name="connsiteY585" fmla="*/ 723991 h 2331720"/>
              <a:gd name="connsiteX586" fmla="*/ 10820068 w 12192000"/>
              <a:gd name="connsiteY586" fmla="*/ 735906 h 2331720"/>
              <a:gd name="connsiteX587" fmla="*/ 10813514 w 12192000"/>
              <a:gd name="connsiteY587" fmla="*/ 764853 h 2331720"/>
              <a:gd name="connsiteX588" fmla="*/ 10876379 w 12192000"/>
              <a:gd name="connsiteY588" fmla="*/ 770947 h 2331720"/>
              <a:gd name="connsiteX589" fmla="*/ 10929304 w 12192000"/>
              <a:gd name="connsiteY589" fmla="*/ 750494 h 2331720"/>
              <a:gd name="connsiteX590" fmla="*/ 10159402 w 12192000"/>
              <a:gd name="connsiteY590" fmla="*/ 584062 h 2331720"/>
              <a:gd name="connsiteX591" fmla="*/ 10186603 w 12192000"/>
              <a:gd name="connsiteY591" fmla="*/ 572628 h 2331720"/>
              <a:gd name="connsiteX592" fmla="*/ 10158625 w 12192000"/>
              <a:gd name="connsiteY592" fmla="*/ 546890 h 2331720"/>
              <a:gd name="connsiteX593" fmla="*/ 10118400 w 12192000"/>
              <a:gd name="connsiteY593" fmla="*/ 556415 h 2331720"/>
              <a:gd name="connsiteX594" fmla="*/ 10159402 w 12192000"/>
              <a:gd name="connsiteY594" fmla="*/ 584062 h 2331720"/>
              <a:gd name="connsiteX595" fmla="*/ 9946469 w 12192000"/>
              <a:gd name="connsiteY595" fmla="*/ 383481 h 2331720"/>
              <a:gd name="connsiteX596" fmla="*/ 9932604 w 12192000"/>
              <a:gd name="connsiteY596" fmla="*/ 366336 h 2331720"/>
              <a:gd name="connsiteX597" fmla="*/ 9918738 w 12192000"/>
              <a:gd name="connsiteY597" fmla="*/ 383481 h 2331720"/>
              <a:gd name="connsiteX598" fmla="*/ 9932604 w 12192000"/>
              <a:gd name="connsiteY598" fmla="*/ 400626 h 2331720"/>
              <a:gd name="connsiteX599" fmla="*/ 9946469 w 12192000"/>
              <a:gd name="connsiteY599" fmla="*/ 383481 h 2331720"/>
              <a:gd name="connsiteX600" fmla="*/ 6961529 w 12192000"/>
              <a:gd name="connsiteY600" fmla="*/ 196425 h 2331720"/>
              <a:gd name="connsiteX601" fmla="*/ 6903487 w 12192000"/>
              <a:gd name="connsiteY601" fmla="*/ 175415 h 2331720"/>
              <a:gd name="connsiteX602" fmla="*/ 6881687 w 12192000"/>
              <a:gd name="connsiteY602" fmla="*/ 198275 h 2331720"/>
              <a:gd name="connsiteX603" fmla="*/ 6961529 w 12192000"/>
              <a:gd name="connsiteY603" fmla="*/ 196425 h 2331720"/>
              <a:gd name="connsiteX604" fmla="*/ 8762019 w 12192000"/>
              <a:gd name="connsiteY604" fmla="*/ 2225981 h 2331720"/>
              <a:gd name="connsiteX605" fmla="*/ 8786243 w 12192000"/>
              <a:gd name="connsiteY605" fmla="*/ 2198946 h 2331720"/>
              <a:gd name="connsiteX606" fmla="*/ 8804844 w 12192000"/>
              <a:gd name="connsiteY606" fmla="*/ 2213371 h 2331720"/>
              <a:gd name="connsiteX607" fmla="*/ 8762019 w 12192000"/>
              <a:gd name="connsiteY607" fmla="*/ 2225981 h 2331720"/>
              <a:gd name="connsiteX608" fmla="*/ 8922954 w 12192000"/>
              <a:gd name="connsiteY608" fmla="*/ 2230355 h 2331720"/>
              <a:gd name="connsiteX609" fmla="*/ 8900094 w 12192000"/>
              <a:gd name="connsiteY609" fmla="*/ 2214111 h 2331720"/>
              <a:gd name="connsiteX610" fmla="*/ 8943909 w 12192000"/>
              <a:gd name="connsiteY610" fmla="*/ 2200471 h 2331720"/>
              <a:gd name="connsiteX611" fmla="*/ 8987724 w 12192000"/>
              <a:gd name="connsiteY611" fmla="*/ 2217616 h 2331720"/>
              <a:gd name="connsiteX612" fmla="*/ 8966769 w 12192000"/>
              <a:gd name="connsiteY612" fmla="*/ 2236145 h 2331720"/>
              <a:gd name="connsiteX613" fmla="*/ 8922954 w 12192000"/>
              <a:gd name="connsiteY613" fmla="*/ 2230355 h 2331720"/>
              <a:gd name="connsiteX614" fmla="*/ 9576369 w 12192000"/>
              <a:gd name="connsiteY614" fmla="*/ 2228667 h 2331720"/>
              <a:gd name="connsiteX615" fmla="*/ 9563359 w 12192000"/>
              <a:gd name="connsiteY615" fmla="*/ 2204656 h 2331720"/>
              <a:gd name="connsiteX616" fmla="*/ 9614794 w 12192000"/>
              <a:gd name="connsiteY616" fmla="*/ 2200977 h 2331720"/>
              <a:gd name="connsiteX617" fmla="*/ 9665395 w 12192000"/>
              <a:gd name="connsiteY617" fmla="*/ 2211257 h 2331720"/>
              <a:gd name="connsiteX618" fmla="*/ 9576369 w 12192000"/>
              <a:gd name="connsiteY618" fmla="*/ 2228667 h 2331720"/>
              <a:gd name="connsiteX619" fmla="*/ 9693636 w 12192000"/>
              <a:gd name="connsiteY619" fmla="*/ 2224139 h 2331720"/>
              <a:gd name="connsiteX620" fmla="*/ 9700194 w 12192000"/>
              <a:gd name="connsiteY620" fmla="*/ 2206566 h 2331720"/>
              <a:gd name="connsiteX621" fmla="*/ 9711624 w 12192000"/>
              <a:gd name="connsiteY621" fmla="*/ 2213736 h 2331720"/>
              <a:gd name="connsiteX622" fmla="*/ 9693636 w 12192000"/>
              <a:gd name="connsiteY622" fmla="*/ 2224139 h 2331720"/>
              <a:gd name="connsiteX623" fmla="*/ 9827829 w 12192000"/>
              <a:gd name="connsiteY623" fmla="*/ 2199376 h 2331720"/>
              <a:gd name="connsiteX624" fmla="*/ 9810684 w 12192000"/>
              <a:gd name="connsiteY624" fmla="*/ 2172720 h 2331720"/>
              <a:gd name="connsiteX625" fmla="*/ 9843199 w 12192000"/>
              <a:gd name="connsiteY625" fmla="*/ 2159834 h 2331720"/>
              <a:gd name="connsiteX626" fmla="*/ 9899479 w 12192000"/>
              <a:gd name="connsiteY626" fmla="*/ 2168466 h 2331720"/>
              <a:gd name="connsiteX627" fmla="*/ 9991838 w 12192000"/>
              <a:gd name="connsiteY627" fmla="*/ 2187968 h 2331720"/>
              <a:gd name="connsiteX628" fmla="*/ 9989117 w 12192000"/>
              <a:gd name="connsiteY628" fmla="*/ 2201665 h 2331720"/>
              <a:gd name="connsiteX629" fmla="*/ 9827829 w 12192000"/>
              <a:gd name="connsiteY629" fmla="*/ 2199376 h 2331720"/>
              <a:gd name="connsiteX630" fmla="*/ 10050401 w 12192000"/>
              <a:gd name="connsiteY630" fmla="*/ 2198439 h 2331720"/>
              <a:gd name="connsiteX631" fmla="*/ 10066109 w 12192000"/>
              <a:gd name="connsiteY631" fmla="*/ 2186521 h 2331720"/>
              <a:gd name="connsiteX632" fmla="*/ 10073608 w 12192000"/>
              <a:gd name="connsiteY632" fmla="*/ 2198892 h 2331720"/>
              <a:gd name="connsiteX633" fmla="*/ 10050401 w 12192000"/>
              <a:gd name="connsiteY633" fmla="*/ 2198439 h 2331720"/>
              <a:gd name="connsiteX634" fmla="*/ 5109144 w 12192000"/>
              <a:gd name="connsiteY634" fmla="*/ 2185646 h 2331720"/>
              <a:gd name="connsiteX635" fmla="*/ 5048184 w 12192000"/>
              <a:gd name="connsiteY635" fmla="*/ 2165128 h 2331720"/>
              <a:gd name="connsiteX636" fmla="*/ 5205927 w 12192000"/>
              <a:gd name="connsiteY636" fmla="*/ 2158284 h 2331720"/>
              <a:gd name="connsiteX637" fmla="*/ 5203501 w 12192000"/>
              <a:gd name="connsiteY637" fmla="*/ 2175635 h 2331720"/>
              <a:gd name="connsiteX638" fmla="*/ 5109144 w 12192000"/>
              <a:gd name="connsiteY638" fmla="*/ 2185646 h 2331720"/>
              <a:gd name="connsiteX639" fmla="*/ 4499544 w 12192000"/>
              <a:gd name="connsiteY639" fmla="*/ 2165170 h 2331720"/>
              <a:gd name="connsiteX640" fmla="*/ 4537576 w 12192000"/>
              <a:gd name="connsiteY640" fmla="*/ 2141754 h 2331720"/>
              <a:gd name="connsiteX641" fmla="*/ 4533211 w 12192000"/>
              <a:gd name="connsiteY641" fmla="*/ 2179081 h 2331720"/>
              <a:gd name="connsiteX642" fmla="*/ 4499544 w 12192000"/>
              <a:gd name="connsiteY642" fmla="*/ 2165170 h 2331720"/>
              <a:gd name="connsiteX643" fmla="*/ 4597897 w 12192000"/>
              <a:gd name="connsiteY643" fmla="*/ 2171425 h 2331720"/>
              <a:gd name="connsiteX644" fmla="*/ 4624585 w 12192000"/>
              <a:gd name="connsiteY644" fmla="*/ 2137986 h 2331720"/>
              <a:gd name="connsiteX645" fmla="*/ 4655946 w 12192000"/>
              <a:gd name="connsiteY645" fmla="*/ 2145916 h 2331720"/>
              <a:gd name="connsiteX646" fmla="*/ 4676396 w 12192000"/>
              <a:gd name="connsiteY646" fmla="*/ 2148911 h 2331720"/>
              <a:gd name="connsiteX647" fmla="*/ 4699954 w 12192000"/>
              <a:gd name="connsiteY647" fmla="*/ 2173490 h 2331720"/>
              <a:gd name="connsiteX648" fmla="*/ 4665837 w 12192000"/>
              <a:gd name="connsiteY648" fmla="*/ 2172905 h 2331720"/>
              <a:gd name="connsiteX649" fmla="*/ 4634945 w 12192000"/>
              <a:gd name="connsiteY649" fmla="*/ 2171957 h 2331720"/>
              <a:gd name="connsiteX650" fmla="*/ 4597897 w 12192000"/>
              <a:gd name="connsiteY650" fmla="*/ 2171425 h 2331720"/>
              <a:gd name="connsiteX651" fmla="*/ 3173664 w 12192000"/>
              <a:gd name="connsiteY651" fmla="*/ 2157036 h 2331720"/>
              <a:gd name="connsiteX652" fmla="*/ 3186999 w 12192000"/>
              <a:gd name="connsiteY652" fmla="*/ 2147057 h 2331720"/>
              <a:gd name="connsiteX653" fmla="*/ 3185496 w 12192000"/>
              <a:gd name="connsiteY653" fmla="*/ 2167120 h 2331720"/>
              <a:gd name="connsiteX654" fmla="*/ 3173664 w 12192000"/>
              <a:gd name="connsiteY654" fmla="*/ 2157036 h 2331720"/>
              <a:gd name="connsiteX655" fmla="*/ 11250864 w 12192000"/>
              <a:gd name="connsiteY655" fmla="*/ 2156791 h 2331720"/>
              <a:gd name="connsiteX656" fmla="*/ 11290869 w 12192000"/>
              <a:gd name="connsiteY656" fmla="*/ 2135521 h 2331720"/>
              <a:gd name="connsiteX657" fmla="*/ 11296584 w 12192000"/>
              <a:gd name="connsiteY657" fmla="*/ 2153676 h 2331720"/>
              <a:gd name="connsiteX658" fmla="*/ 11273724 w 12192000"/>
              <a:gd name="connsiteY658" fmla="*/ 2168466 h 2331720"/>
              <a:gd name="connsiteX659" fmla="*/ 11250864 w 12192000"/>
              <a:gd name="connsiteY659" fmla="*/ 2156791 h 2331720"/>
              <a:gd name="connsiteX660" fmla="*/ 11540424 w 12192000"/>
              <a:gd name="connsiteY660" fmla="*/ 2110946 h 2331720"/>
              <a:gd name="connsiteX661" fmla="*/ 11506896 w 12192000"/>
              <a:gd name="connsiteY661" fmla="*/ 2093527 h 2331720"/>
              <a:gd name="connsiteX662" fmla="*/ 11508801 w 12192000"/>
              <a:gd name="connsiteY662" fmla="*/ 2077026 h 2331720"/>
              <a:gd name="connsiteX663" fmla="*/ 11580755 w 12192000"/>
              <a:gd name="connsiteY663" fmla="*/ 2078931 h 2331720"/>
              <a:gd name="connsiteX664" fmla="*/ 11588049 w 12192000"/>
              <a:gd name="connsiteY664" fmla="*/ 2116416 h 2331720"/>
              <a:gd name="connsiteX665" fmla="*/ 11540424 w 12192000"/>
              <a:gd name="connsiteY665" fmla="*/ 2110946 h 2331720"/>
              <a:gd name="connsiteX666" fmla="*/ 12068109 w 12192000"/>
              <a:gd name="connsiteY666" fmla="*/ 1568728 h 2331720"/>
              <a:gd name="connsiteX667" fmla="*/ 12050964 w 12192000"/>
              <a:gd name="connsiteY667" fmla="*/ 1550716 h 2331720"/>
              <a:gd name="connsiteX668" fmla="*/ 12092874 w 12192000"/>
              <a:gd name="connsiteY668" fmla="*/ 1536006 h 2331720"/>
              <a:gd name="connsiteX669" fmla="*/ 12125640 w 12192000"/>
              <a:gd name="connsiteY669" fmla="*/ 1564962 h 2331720"/>
              <a:gd name="connsiteX670" fmla="*/ 12068109 w 12192000"/>
              <a:gd name="connsiteY670" fmla="*/ 1568728 h 2331720"/>
              <a:gd name="connsiteX671" fmla="*/ 12106209 w 12192000"/>
              <a:gd name="connsiteY671" fmla="*/ 1485163 h 2331720"/>
              <a:gd name="connsiteX672" fmla="*/ 12096684 w 12192000"/>
              <a:gd name="connsiteY672" fmla="*/ 1455361 h 2331720"/>
              <a:gd name="connsiteX673" fmla="*/ 12110654 w 12192000"/>
              <a:gd name="connsiteY673" fmla="*/ 1429326 h 2331720"/>
              <a:gd name="connsiteX674" fmla="*/ 12130113 w 12192000"/>
              <a:gd name="connsiteY674" fmla="*/ 1434815 h 2331720"/>
              <a:gd name="connsiteX675" fmla="*/ 12161877 w 12192000"/>
              <a:gd name="connsiteY675" fmla="*/ 1438040 h 2331720"/>
              <a:gd name="connsiteX676" fmla="*/ 12192960 w 12192000"/>
              <a:gd name="connsiteY676" fmla="*/ 1448303 h 2331720"/>
              <a:gd name="connsiteX677" fmla="*/ 12160794 w 12192000"/>
              <a:gd name="connsiteY677" fmla="*/ 1479434 h 2331720"/>
              <a:gd name="connsiteX678" fmla="*/ 12127164 w 12192000"/>
              <a:gd name="connsiteY678" fmla="*/ 1486098 h 2331720"/>
              <a:gd name="connsiteX679" fmla="*/ 12106209 w 12192000"/>
              <a:gd name="connsiteY679" fmla="*/ 1485163 h 2331720"/>
              <a:gd name="connsiteX680" fmla="*/ 11964538 w 12192000"/>
              <a:gd name="connsiteY680" fmla="*/ 1288746 h 2331720"/>
              <a:gd name="connsiteX681" fmla="*/ 11975919 w 12192000"/>
              <a:gd name="connsiteY681" fmla="*/ 1272749 h 2331720"/>
              <a:gd name="connsiteX682" fmla="*/ 12001844 w 12192000"/>
              <a:gd name="connsiteY682" fmla="*/ 1291502 h 2331720"/>
              <a:gd name="connsiteX683" fmla="*/ 11964538 w 12192000"/>
              <a:gd name="connsiteY683" fmla="*/ 1288746 h 2331720"/>
              <a:gd name="connsiteX684" fmla="*/ 11837333 w 12192000"/>
              <a:gd name="connsiteY684" fmla="*/ 1265169 h 2331720"/>
              <a:gd name="connsiteX685" fmla="*/ 11837409 w 12192000"/>
              <a:gd name="connsiteY685" fmla="*/ 1246570 h 2331720"/>
              <a:gd name="connsiteX686" fmla="*/ 11866559 w 12192000"/>
              <a:gd name="connsiteY686" fmla="*/ 1260108 h 2331720"/>
              <a:gd name="connsiteX687" fmla="*/ 11837338 w 12192000"/>
              <a:gd name="connsiteY687" fmla="*/ 1265169 h 2331720"/>
              <a:gd name="connsiteX688" fmla="*/ 11658085 w 12192000"/>
              <a:gd name="connsiteY688" fmla="*/ 869769 h 2331720"/>
              <a:gd name="connsiteX689" fmla="*/ 11682371 w 12192000"/>
              <a:gd name="connsiteY689" fmla="*/ 843895 h 2331720"/>
              <a:gd name="connsiteX690" fmla="*/ 11706689 w 12192000"/>
              <a:gd name="connsiteY690" fmla="*/ 863541 h 2331720"/>
              <a:gd name="connsiteX691" fmla="*/ 11691000 w 12192000"/>
              <a:gd name="connsiteY691" fmla="*/ 880686 h 2331720"/>
              <a:gd name="connsiteX692" fmla="*/ 11658085 w 12192000"/>
              <a:gd name="connsiteY692" fmla="*/ 869769 h 2331720"/>
              <a:gd name="connsiteX693" fmla="*/ 11770474 w 12192000"/>
              <a:gd name="connsiteY693" fmla="*/ 867351 h 2331720"/>
              <a:gd name="connsiteX694" fmla="*/ 11788074 w 12192000"/>
              <a:gd name="connsiteY694" fmla="*/ 854016 h 2331720"/>
              <a:gd name="connsiteX695" fmla="*/ 11805673 w 12192000"/>
              <a:gd name="connsiteY695" fmla="*/ 867351 h 2331720"/>
              <a:gd name="connsiteX696" fmla="*/ 11788074 w 12192000"/>
              <a:gd name="connsiteY696" fmla="*/ 880686 h 2331720"/>
              <a:gd name="connsiteX697" fmla="*/ 11770474 w 12192000"/>
              <a:gd name="connsiteY697" fmla="*/ 867351 h 2331720"/>
              <a:gd name="connsiteX698" fmla="*/ 11560511 w 12192000"/>
              <a:gd name="connsiteY698" fmla="*/ 724432 h 2331720"/>
              <a:gd name="connsiteX699" fmla="*/ 11567333 w 12192000"/>
              <a:gd name="connsiteY699" fmla="*/ 713046 h 2331720"/>
              <a:gd name="connsiteX700" fmla="*/ 11571702 w 12192000"/>
              <a:gd name="connsiteY700" fmla="*/ 731603 h 2331720"/>
              <a:gd name="connsiteX701" fmla="*/ 11560511 w 12192000"/>
              <a:gd name="connsiteY701" fmla="*/ 724432 h 2331720"/>
              <a:gd name="connsiteX702" fmla="*/ 11822364 w 12192000"/>
              <a:gd name="connsiteY702" fmla="*/ 518736 h 2331720"/>
              <a:gd name="connsiteX703" fmla="*/ 11845224 w 12192000"/>
              <a:gd name="connsiteY703" fmla="*/ 499686 h 2331720"/>
              <a:gd name="connsiteX704" fmla="*/ 11868084 w 12192000"/>
              <a:gd name="connsiteY704" fmla="*/ 518736 h 2331720"/>
              <a:gd name="connsiteX705" fmla="*/ 11845224 w 12192000"/>
              <a:gd name="connsiteY705" fmla="*/ 537786 h 2331720"/>
              <a:gd name="connsiteX706" fmla="*/ 11822364 w 12192000"/>
              <a:gd name="connsiteY706" fmla="*/ 518736 h 2331720"/>
              <a:gd name="connsiteX707" fmla="*/ 11896024 w 12192000"/>
              <a:gd name="connsiteY707" fmla="*/ 525086 h 2331720"/>
              <a:gd name="connsiteX708" fmla="*/ 11908011 w 12192000"/>
              <a:gd name="connsiteY708" fmla="*/ 501061 h 2331720"/>
              <a:gd name="connsiteX709" fmla="*/ 11915633 w 12192000"/>
              <a:gd name="connsiteY709" fmla="*/ 530166 h 2331720"/>
              <a:gd name="connsiteX710" fmla="*/ 11896024 w 12192000"/>
              <a:gd name="connsiteY710" fmla="*/ 525086 h 2331720"/>
              <a:gd name="connsiteX711" fmla="*/ 10812714 w 12192000"/>
              <a:gd name="connsiteY711" fmla="*/ 514926 h 2331720"/>
              <a:gd name="connsiteX712" fmla="*/ 10814804 w 12192000"/>
              <a:gd name="connsiteY712" fmla="*/ 498358 h 2331720"/>
              <a:gd name="connsiteX713" fmla="*/ 10827954 w 12192000"/>
              <a:gd name="connsiteY713" fmla="*/ 499686 h 2331720"/>
              <a:gd name="connsiteX714" fmla="*/ 10825863 w 12192000"/>
              <a:gd name="connsiteY714" fmla="*/ 516254 h 2331720"/>
              <a:gd name="connsiteX715" fmla="*/ 10812714 w 12192000"/>
              <a:gd name="connsiteY715" fmla="*/ 514926 h 2331720"/>
              <a:gd name="connsiteX716" fmla="*/ 10953684 w 12192000"/>
              <a:gd name="connsiteY716" fmla="*/ 514665 h 2331720"/>
              <a:gd name="connsiteX717" fmla="*/ 10957045 w 12192000"/>
              <a:gd name="connsiteY717" fmla="*/ 495731 h 2331720"/>
              <a:gd name="connsiteX718" fmla="*/ 11014644 w 12192000"/>
              <a:gd name="connsiteY718" fmla="*/ 512640 h 2331720"/>
              <a:gd name="connsiteX719" fmla="*/ 10953684 w 12192000"/>
              <a:gd name="connsiteY719" fmla="*/ 514665 h 2331720"/>
              <a:gd name="connsiteX720" fmla="*/ 11840499 w 12192000"/>
              <a:gd name="connsiteY720" fmla="*/ 450521 h 2331720"/>
              <a:gd name="connsiteX721" fmla="*/ 11860098 w 12192000"/>
              <a:gd name="connsiteY721" fmla="*/ 423486 h 2331720"/>
              <a:gd name="connsiteX722" fmla="*/ 11879088 w 12192000"/>
              <a:gd name="connsiteY722" fmla="*/ 454654 h 2331720"/>
              <a:gd name="connsiteX723" fmla="*/ 11840499 w 12192000"/>
              <a:gd name="connsiteY723" fmla="*/ 450521 h 2331720"/>
              <a:gd name="connsiteX724" fmla="*/ 10875127 w 12192000"/>
              <a:gd name="connsiteY724" fmla="*/ 402684 h 2331720"/>
              <a:gd name="connsiteX725" fmla="*/ 10885739 w 12192000"/>
              <a:gd name="connsiteY725" fmla="*/ 381576 h 2331720"/>
              <a:gd name="connsiteX726" fmla="*/ 10911774 w 12192000"/>
              <a:gd name="connsiteY726" fmla="*/ 392371 h 2331720"/>
              <a:gd name="connsiteX727" fmla="*/ 10875127 w 12192000"/>
              <a:gd name="connsiteY727" fmla="*/ 402684 h 2331720"/>
              <a:gd name="connsiteX728" fmla="*/ 2095434 w 12192000"/>
              <a:gd name="connsiteY728" fmla="*/ 316806 h 2331720"/>
              <a:gd name="connsiteX729" fmla="*/ 2107314 w 12192000"/>
              <a:gd name="connsiteY729" fmla="*/ 309186 h 2331720"/>
              <a:gd name="connsiteX730" fmla="*/ 2114484 w 12192000"/>
              <a:gd name="connsiteY730" fmla="*/ 316806 h 2331720"/>
              <a:gd name="connsiteX731" fmla="*/ 2102604 w 12192000"/>
              <a:gd name="connsiteY731" fmla="*/ 324426 h 2331720"/>
              <a:gd name="connsiteX732" fmla="*/ 2095434 w 12192000"/>
              <a:gd name="connsiteY732" fmla="*/ 316806 h 2331720"/>
              <a:gd name="connsiteX733" fmla="*/ 3016104 w 12192000"/>
              <a:gd name="connsiteY733" fmla="*/ 258887 h 2331720"/>
              <a:gd name="connsiteX734" fmla="*/ 3022009 w 12192000"/>
              <a:gd name="connsiteY734" fmla="*/ 240145 h 2331720"/>
              <a:gd name="connsiteX735" fmla="*/ 3030303 w 12192000"/>
              <a:gd name="connsiteY735" fmla="*/ 211743 h 2331720"/>
              <a:gd name="connsiteX736" fmla="*/ 3065033 w 12192000"/>
              <a:gd name="connsiteY736" fmla="*/ 170675 h 2331720"/>
              <a:gd name="connsiteX737" fmla="*/ 3152746 w 12192000"/>
              <a:gd name="connsiteY737" fmla="*/ 150602 h 2331720"/>
              <a:gd name="connsiteX738" fmla="*/ 3217124 w 12192000"/>
              <a:gd name="connsiteY738" fmla="*/ 142633 h 2331720"/>
              <a:gd name="connsiteX739" fmla="*/ 3287964 w 12192000"/>
              <a:gd name="connsiteY739" fmla="*/ 125202 h 2331720"/>
              <a:gd name="connsiteX740" fmla="*/ 3345114 w 12192000"/>
              <a:gd name="connsiteY740" fmla="*/ 103446 h 2331720"/>
              <a:gd name="connsiteX741" fmla="*/ 3352734 w 12192000"/>
              <a:gd name="connsiteY741" fmla="*/ 86418 h 2331720"/>
              <a:gd name="connsiteX742" fmla="*/ 3379404 w 12192000"/>
              <a:gd name="connsiteY742" fmla="*/ 92016 h 2331720"/>
              <a:gd name="connsiteX743" fmla="*/ 3387024 w 12192000"/>
              <a:gd name="connsiteY743" fmla="*/ 103446 h 2331720"/>
              <a:gd name="connsiteX744" fmla="*/ 3394644 w 12192000"/>
              <a:gd name="connsiteY744" fmla="*/ 117917 h 2331720"/>
              <a:gd name="connsiteX745" fmla="*/ 3314849 w 12192000"/>
              <a:gd name="connsiteY745" fmla="*/ 164406 h 2331720"/>
              <a:gd name="connsiteX746" fmla="*/ 3291774 w 12192000"/>
              <a:gd name="connsiteY746" fmla="*/ 172026 h 2331720"/>
              <a:gd name="connsiteX747" fmla="*/ 3270297 w 12192000"/>
              <a:gd name="connsiteY747" fmla="*/ 179646 h 2331720"/>
              <a:gd name="connsiteX748" fmla="*/ 3244012 w 12192000"/>
              <a:gd name="connsiteY748" fmla="*/ 194886 h 2331720"/>
              <a:gd name="connsiteX749" fmla="*/ 3223129 w 12192000"/>
              <a:gd name="connsiteY749" fmla="*/ 210126 h 2331720"/>
              <a:gd name="connsiteX750" fmla="*/ 3211764 w 12192000"/>
              <a:gd name="connsiteY750" fmla="*/ 217746 h 2331720"/>
              <a:gd name="connsiteX751" fmla="*/ 3182155 w 12192000"/>
              <a:gd name="connsiteY751" fmla="*/ 225366 h 2331720"/>
              <a:gd name="connsiteX752" fmla="*/ 3130720 w 12192000"/>
              <a:gd name="connsiteY752" fmla="*/ 236749 h 2331720"/>
              <a:gd name="connsiteX753" fmla="*/ 3096430 w 12192000"/>
              <a:gd name="connsiteY753" fmla="*/ 248179 h 2331720"/>
              <a:gd name="connsiteX754" fmla="*/ 3062140 w 12192000"/>
              <a:gd name="connsiteY754" fmla="*/ 259609 h 2331720"/>
              <a:gd name="connsiteX755" fmla="*/ 3016104 w 12192000"/>
              <a:gd name="connsiteY755" fmla="*/ 258887 h 2331720"/>
              <a:gd name="connsiteX756" fmla="*/ 10782234 w 12192000"/>
              <a:gd name="connsiteY756" fmla="*/ 257891 h 2331720"/>
              <a:gd name="connsiteX757" fmla="*/ 10780329 w 12192000"/>
              <a:gd name="connsiteY757" fmla="*/ 182144 h 2331720"/>
              <a:gd name="connsiteX758" fmla="*/ 10889149 w 12192000"/>
              <a:gd name="connsiteY758" fmla="*/ 147061 h 2331720"/>
              <a:gd name="connsiteX759" fmla="*/ 10976818 w 12192000"/>
              <a:gd name="connsiteY759" fmla="*/ 120323 h 2331720"/>
              <a:gd name="connsiteX760" fmla="*/ 10994995 w 12192000"/>
              <a:gd name="connsiteY760" fmla="*/ 85366 h 2331720"/>
              <a:gd name="connsiteX761" fmla="*/ 11094654 w 12192000"/>
              <a:gd name="connsiteY761" fmla="*/ 77610 h 2331720"/>
              <a:gd name="connsiteX762" fmla="*/ 11106229 w 12192000"/>
              <a:gd name="connsiteY762" fmla="*/ 103446 h 2331720"/>
              <a:gd name="connsiteX763" fmla="*/ 11084831 w 12192000"/>
              <a:gd name="connsiteY763" fmla="*/ 156786 h 2331720"/>
              <a:gd name="connsiteX764" fmla="*/ 11049128 w 12192000"/>
              <a:gd name="connsiteY764" fmla="*/ 178229 h 2331720"/>
              <a:gd name="connsiteX765" fmla="*/ 11003408 w 12192000"/>
              <a:gd name="connsiteY765" fmla="*/ 187019 h 2331720"/>
              <a:gd name="connsiteX766" fmla="*/ 10951779 w 12192000"/>
              <a:gd name="connsiteY766" fmla="*/ 198840 h 2331720"/>
              <a:gd name="connsiteX767" fmla="*/ 10907964 w 12192000"/>
              <a:gd name="connsiteY767" fmla="*/ 210491 h 2331720"/>
              <a:gd name="connsiteX768" fmla="*/ 10890819 w 12192000"/>
              <a:gd name="connsiteY768" fmla="*/ 222058 h 2331720"/>
              <a:gd name="connsiteX769" fmla="*/ 10836052 w 12192000"/>
              <a:gd name="connsiteY769" fmla="*/ 245432 h 2331720"/>
              <a:gd name="connsiteX770" fmla="*/ 10797952 w 12192000"/>
              <a:gd name="connsiteY770" fmla="*/ 262582 h 2331720"/>
              <a:gd name="connsiteX771" fmla="*/ 10782234 w 12192000"/>
              <a:gd name="connsiteY771" fmla="*/ 257891 h 2331720"/>
              <a:gd name="connsiteX772" fmla="*/ 7844973 w 12192000"/>
              <a:gd name="connsiteY772" fmla="*/ 212491 h 2331720"/>
              <a:gd name="connsiteX773" fmla="*/ 7870370 w 12192000"/>
              <a:gd name="connsiteY773" fmla="*/ 186951 h 2331720"/>
              <a:gd name="connsiteX774" fmla="*/ 7905646 w 12192000"/>
              <a:gd name="connsiteY774" fmla="*/ 186046 h 2331720"/>
              <a:gd name="connsiteX775" fmla="*/ 7872527 w 12192000"/>
              <a:gd name="connsiteY775" fmla="*/ 223921 h 2331720"/>
              <a:gd name="connsiteX776" fmla="*/ 7844973 w 12192000"/>
              <a:gd name="connsiteY776" fmla="*/ 212491 h 2331720"/>
              <a:gd name="connsiteX777" fmla="*/ 10188392 w 12192000"/>
              <a:gd name="connsiteY777" fmla="*/ 210699 h 2331720"/>
              <a:gd name="connsiteX778" fmla="*/ 10199341 w 12192000"/>
              <a:gd name="connsiteY778" fmla="*/ 166604 h 2331720"/>
              <a:gd name="connsiteX779" fmla="*/ 10214544 w 12192000"/>
              <a:gd name="connsiteY779" fmla="*/ 155897 h 2331720"/>
              <a:gd name="connsiteX780" fmla="*/ 10270290 w 12192000"/>
              <a:gd name="connsiteY780" fmla="*/ 158134 h 2331720"/>
              <a:gd name="connsiteX781" fmla="*/ 10327469 w 12192000"/>
              <a:gd name="connsiteY781" fmla="*/ 168570 h 2331720"/>
              <a:gd name="connsiteX782" fmla="*/ 10375798 w 12192000"/>
              <a:gd name="connsiteY782" fmla="*/ 177833 h 2331720"/>
              <a:gd name="connsiteX783" fmla="*/ 10414383 w 12192000"/>
              <a:gd name="connsiteY783" fmla="*/ 181497 h 2331720"/>
              <a:gd name="connsiteX784" fmla="*/ 10441454 w 12192000"/>
              <a:gd name="connsiteY784" fmla="*/ 188032 h 2331720"/>
              <a:gd name="connsiteX785" fmla="*/ 10417579 w 12192000"/>
              <a:gd name="connsiteY785" fmla="*/ 196503 h 2331720"/>
              <a:gd name="connsiteX786" fmla="*/ 10397424 w 12192000"/>
              <a:gd name="connsiteY786" fmla="*/ 200852 h 2331720"/>
              <a:gd name="connsiteX787" fmla="*/ 10332679 w 12192000"/>
              <a:gd name="connsiteY787" fmla="*/ 203996 h 2331720"/>
              <a:gd name="connsiteX788" fmla="*/ 10258384 w 12192000"/>
              <a:gd name="connsiteY788" fmla="*/ 208292 h 2331720"/>
              <a:gd name="connsiteX789" fmla="*/ 10225511 w 12192000"/>
              <a:gd name="connsiteY789" fmla="*/ 220965 h 2331720"/>
              <a:gd name="connsiteX790" fmla="*/ 10188392 w 12192000"/>
              <a:gd name="connsiteY790" fmla="*/ 210699 h 2331720"/>
              <a:gd name="connsiteX791" fmla="*/ 2958399 w 12192000"/>
              <a:gd name="connsiteY791" fmla="*/ 204873 h 2331720"/>
              <a:gd name="connsiteX792" fmla="*/ 2963316 w 12192000"/>
              <a:gd name="connsiteY792" fmla="*/ 169440 h 2331720"/>
              <a:gd name="connsiteX793" fmla="*/ 2985655 w 12192000"/>
              <a:gd name="connsiteY793" fmla="*/ 173108 h 2331720"/>
              <a:gd name="connsiteX794" fmla="*/ 2976634 w 12192000"/>
              <a:gd name="connsiteY794" fmla="*/ 209242 h 2331720"/>
              <a:gd name="connsiteX795" fmla="*/ 2958399 w 12192000"/>
              <a:gd name="connsiteY795" fmla="*/ 204873 h 2331720"/>
              <a:gd name="connsiteX796" fmla="*/ 7703739 w 12192000"/>
              <a:gd name="connsiteY796" fmla="*/ 182244 h 2331720"/>
              <a:gd name="connsiteX797" fmla="*/ 7696741 w 12192000"/>
              <a:gd name="connsiteY797" fmla="*/ 129560 h 2331720"/>
              <a:gd name="connsiteX798" fmla="*/ 7685429 w 12192000"/>
              <a:gd name="connsiteY798" fmla="*/ 96214 h 2331720"/>
              <a:gd name="connsiteX799" fmla="*/ 7681133 w 12192000"/>
              <a:gd name="connsiteY799" fmla="*/ 57726 h 2331720"/>
              <a:gd name="connsiteX800" fmla="*/ 7697189 w 12192000"/>
              <a:gd name="connsiteY800" fmla="*/ 69156 h 2331720"/>
              <a:gd name="connsiteX801" fmla="*/ 7741173 w 12192000"/>
              <a:gd name="connsiteY801" fmla="*/ 61536 h 2331720"/>
              <a:gd name="connsiteX802" fmla="*/ 7764714 w 12192000"/>
              <a:gd name="connsiteY802" fmla="*/ 50106 h 2331720"/>
              <a:gd name="connsiteX803" fmla="*/ 7784214 w 12192000"/>
              <a:gd name="connsiteY803" fmla="*/ 57726 h 2331720"/>
              <a:gd name="connsiteX804" fmla="*/ 7789479 w 12192000"/>
              <a:gd name="connsiteY804" fmla="*/ 75540 h 2331720"/>
              <a:gd name="connsiteX805" fmla="*/ 7791765 w 12192000"/>
              <a:gd name="connsiteY805" fmla="*/ 79985 h 2331720"/>
              <a:gd name="connsiteX806" fmla="*/ 7811905 w 12192000"/>
              <a:gd name="connsiteY806" fmla="*/ 72257 h 2331720"/>
              <a:gd name="connsiteX807" fmla="*/ 7838451 w 12192000"/>
              <a:gd name="connsiteY807" fmla="*/ 75863 h 2331720"/>
              <a:gd name="connsiteX808" fmla="*/ 7899969 w 12192000"/>
              <a:gd name="connsiteY808" fmla="*/ 95260 h 2331720"/>
              <a:gd name="connsiteX809" fmla="*/ 7905684 w 12192000"/>
              <a:gd name="connsiteY809" fmla="*/ 107256 h 2331720"/>
              <a:gd name="connsiteX810" fmla="*/ 7880195 w 12192000"/>
              <a:gd name="connsiteY810" fmla="*/ 118686 h 2331720"/>
              <a:gd name="connsiteX811" fmla="*/ 7828274 w 12192000"/>
              <a:gd name="connsiteY811" fmla="*/ 164406 h 2331720"/>
              <a:gd name="connsiteX812" fmla="*/ 7805277 w 12192000"/>
              <a:gd name="connsiteY812" fmla="*/ 185813 h 2331720"/>
              <a:gd name="connsiteX813" fmla="*/ 7775768 w 12192000"/>
              <a:gd name="connsiteY813" fmla="*/ 199148 h 2331720"/>
              <a:gd name="connsiteX814" fmla="*/ 7741023 w 12192000"/>
              <a:gd name="connsiteY814" fmla="*/ 210126 h 2331720"/>
              <a:gd name="connsiteX815" fmla="*/ 7703739 w 12192000"/>
              <a:gd name="connsiteY815" fmla="*/ 182244 h 2331720"/>
              <a:gd name="connsiteX816" fmla="*/ 3451794 w 12192000"/>
              <a:gd name="connsiteY816" fmla="*/ 181815 h 2331720"/>
              <a:gd name="connsiteX817" fmla="*/ 3432744 w 12192000"/>
              <a:gd name="connsiteY817" fmla="*/ 99636 h 2331720"/>
              <a:gd name="connsiteX818" fmla="*/ 3440364 w 12192000"/>
              <a:gd name="connsiteY818" fmla="*/ 75323 h 2331720"/>
              <a:gd name="connsiteX819" fmla="*/ 3472749 w 12192000"/>
              <a:gd name="connsiteY819" fmla="*/ 61523 h 2331720"/>
              <a:gd name="connsiteX820" fmla="*/ 3625149 w 12192000"/>
              <a:gd name="connsiteY820" fmla="*/ 63410 h 2331720"/>
              <a:gd name="connsiteX821" fmla="*/ 3691824 w 12192000"/>
              <a:gd name="connsiteY821" fmla="*/ 59866 h 2331720"/>
              <a:gd name="connsiteX822" fmla="*/ 3691824 w 12192000"/>
              <a:gd name="connsiteY822" fmla="*/ 81656 h 2331720"/>
              <a:gd name="connsiteX823" fmla="*/ 3684422 w 12192000"/>
              <a:gd name="connsiteY823" fmla="*/ 103446 h 2331720"/>
              <a:gd name="connsiteX824" fmla="*/ 3670646 w 12192000"/>
              <a:gd name="connsiteY824" fmla="*/ 128211 h 2331720"/>
              <a:gd name="connsiteX825" fmla="*/ 3641854 w 12192000"/>
              <a:gd name="connsiteY825" fmla="*/ 155518 h 2331720"/>
              <a:gd name="connsiteX826" fmla="*/ 3608004 w 12192000"/>
              <a:gd name="connsiteY826" fmla="*/ 168042 h 2331720"/>
              <a:gd name="connsiteX827" fmla="*/ 3451794 w 12192000"/>
              <a:gd name="connsiteY827" fmla="*/ 181815 h 2331720"/>
              <a:gd name="connsiteX828" fmla="*/ 9218929 w 12192000"/>
              <a:gd name="connsiteY828" fmla="*/ 173797 h 2331720"/>
              <a:gd name="connsiteX829" fmla="*/ 9204631 w 12192000"/>
              <a:gd name="connsiteY829" fmla="*/ 139015 h 2331720"/>
              <a:gd name="connsiteX830" fmla="*/ 9188691 w 12192000"/>
              <a:gd name="connsiteY830" fmla="*/ 105832 h 2331720"/>
              <a:gd name="connsiteX831" fmla="*/ 9199179 w 12192000"/>
              <a:gd name="connsiteY831" fmla="*/ 62838 h 2331720"/>
              <a:gd name="connsiteX832" fmla="*/ 9268337 w 12192000"/>
              <a:gd name="connsiteY832" fmla="*/ 43095 h 2331720"/>
              <a:gd name="connsiteX833" fmla="*/ 9334744 w 12192000"/>
              <a:gd name="connsiteY833" fmla="*/ 45799 h 2331720"/>
              <a:gd name="connsiteX834" fmla="*/ 9364645 w 12192000"/>
              <a:gd name="connsiteY834" fmla="*/ 57726 h 2331720"/>
              <a:gd name="connsiteX835" fmla="*/ 9376344 w 12192000"/>
              <a:gd name="connsiteY835" fmla="*/ 76776 h 2331720"/>
              <a:gd name="connsiteX836" fmla="*/ 9368724 w 12192000"/>
              <a:gd name="connsiteY836" fmla="*/ 95826 h 2331720"/>
              <a:gd name="connsiteX837" fmla="*/ 9361104 w 12192000"/>
              <a:gd name="connsiteY837" fmla="*/ 115115 h 2331720"/>
              <a:gd name="connsiteX838" fmla="*/ 9347769 w 12192000"/>
              <a:gd name="connsiteY838" fmla="*/ 138666 h 2331720"/>
              <a:gd name="connsiteX839" fmla="*/ 9276108 w 12192000"/>
              <a:gd name="connsiteY839" fmla="*/ 169144 h 2331720"/>
              <a:gd name="connsiteX840" fmla="*/ 9218929 w 12192000"/>
              <a:gd name="connsiteY840" fmla="*/ 173797 h 2331720"/>
              <a:gd name="connsiteX841" fmla="*/ 8490519 w 12192000"/>
              <a:gd name="connsiteY841" fmla="*/ 156367 h 2331720"/>
              <a:gd name="connsiteX842" fmla="*/ 8494329 w 12192000"/>
              <a:gd name="connsiteY842" fmla="*/ 117669 h 2331720"/>
              <a:gd name="connsiteX843" fmla="*/ 8549507 w 12192000"/>
              <a:gd name="connsiteY843" fmla="*/ 118686 h 2331720"/>
              <a:gd name="connsiteX844" fmla="*/ 8589946 w 12192000"/>
              <a:gd name="connsiteY844" fmla="*/ 135180 h 2331720"/>
              <a:gd name="connsiteX845" fmla="*/ 8578583 w 12192000"/>
              <a:gd name="connsiteY845" fmla="*/ 151768 h 2331720"/>
              <a:gd name="connsiteX846" fmla="*/ 8490519 w 12192000"/>
              <a:gd name="connsiteY846" fmla="*/ 156367 h 2331720"/>
              <a:gd name="connsiteX847" fmla="*/ 4899594 w 12192000"/>
              <a:gd name="connsiteY847" fmla="*/ 118686 h 2331720"/>
              <a:gd name="connsiteX848" fmla="*/ 4907664 w 12192000"/>
              <a:gd name="connsiteY848" fmla="*/ 111066 h 2331720"/>
              <a:gd name="connsiteX849" fmla="*/ 4911024 w 12192000"/>
              <a:gd name="connsiteY849" fmla="*/ 118686 h 2331720"/>
              <a:gd name="connsiteX850" fmla="*/ 4902954 w 12192000"/>
              <a:gd name="connsiteY850" fmla="*/ 126306 h 2331720"/>
              <a:gd name="connsiteX851" fmla="*/ 4899594 w 12192000"/>
              <a:gd name="connsiteY851" fmla="*/ 118686 h 2331720"/>
              <a:gd name="connsiteX852" fmla="*/ 7918647 w 12192000"/>
              <a:gd name="connsiteY852" fmla="*/ 113869 h 2331720"/>
              <a:gd name="connsiteX853" fmla="*/ 7932989 w 12192000"/>
              <a:gd name="connsiteY853" fmla="*/ 95826 h 2331720"/>
              <a:gd name="connsiteX854" fmla="*/ 7949503 w 12192000"/>
              <a:gd name="connsiteY854" fmla="*/ 105351 h 2331720"/>
              <a:gd name="connsiteX855" fmla="*/ 7918647 w 12192000"/>
              <a:gd name="connsiteY855" fmla="*/ 113869 h 2331720"/>
              <a:gd name="connsiteX856" fmla="*/ 10331459 w 12192000"/>
              <a:gd name="connsiteY856" fmla="*/ 91650 h 2331720"/>
              <a:gd name="connsiteX857" fmla="*/ 10365039 w 12192000"/>
              <a:gd name="connsiteY857" fmla="*/ 57968 h 2331720"/>
              <a:gd name="connsiteX858" fmla="*/ 10374564 w 12192000"/>
              <a:gd name="connsiteY858" fmla="*/ 50106 h 2331720"/>
              <a:gd name="connsiteX859" fmla="*/ 10424362 w 12192000"/>
              <a:gd name="connsiteY859" fmla="*/ 54792 h 2331720"/>
              <a:gd name="connsiteX860" fmla="*/ 10415543 w 12192000"/>
              <a:gd name="connsiteY860" fmla="*/ 91914 h 2331720"/>
              <a:gd name="connsiteX861" fmla="*/ 10331459 w 12192000"/>
              <a:gd name="connsiteY861" fmla="*/ 91650 h 2331720"/>
              <a:gd name="connsiteX862" fmla="*/ 10450764 w 12192000"/>
              <a:gd name="connsiteY862" fmla="*/ 72966 h 2331720"/>
              <a:gd name="connsiteX863" fmla="*/ 10462194 w 12192000"/>
              <a:gd name="connsiteY863" fmla="*/ 57726 h 2331720"/>
              <a:gd name="connsiteX864" fmla="*/ 10473624 w 12192000"/>
              <a:gd name="connsiteY864" fmla="*/ 72966 h 2331720"/>
              <a:gd name="connsiteX865" fmla="*/ 10462194 w 12192000"/>
              <a:gd name="connsiteY865" fmla="*/ 88206 h 2331720"/>
              <a:gd name="connsiteX866" fmla="*/ 10450764 w 12192000"/>
              <a:gd name="connsiteY866" fmla="*/ 72966 h 2331720"/>
              <a:gd name="connsiteX867" fmla="*/ 8164764 w 12192000"/>
              <a:gd name="connsiteY867" fmla="*/ 45704 h 2331720"/>
              <a:gd name="connsiteX868" fmla="*/ 8193788 w 12192000"/>
              <a:gd name="connsiteY868" fmla="*/ 19626 h 2331720"/>
              <a:gd name="connsiteX869" fmla="*/ 8247413 w 12192000"/>
              <a:gd name="connsiteY869" fmla="*/ 54419 h 2331720"/>
              <a:gd name="connsiteX870" fmla="*/ 8204675 w 12192000"/>
              <a:gd name="connsiteY870" fmla="*/ 70469 h 2331720"/>
              <a:gd name="connsiteX871" fmla="*/ 8164764 w 12192000"/>
              <a:gd name="connsiteY871" fmla="*/ 71781 h 2331720"/>
              <a:gd name="connsiteX872" fmla="*/ 8164764 w 12192000"/>
              <a:gd name="connsiteY872" fmla="*/ 45704 h 2331720"/>
              <a:gd name="connsiteX873" fmla="*/ 10085004 w 12192000"/>
              <a:gd name="connsiteY873" fmla="*/ 50986 h 2331720"/>
              <a:gd name="connsiteX874" fmla="*/ 10184484 w 12192000"/>
              <a:gd name="connsiteY874" fmla="*/ 21078 h 2331720"/>
              <a:gd name="connsiteX875" fmla="*/ 10251177 w 12192000"/>
              <a:gd name="connsiteY875" fmla="*/ 39882 h 2331720"/>
              <a:gd name="connsiteX876" fmla="*/ 10209267 w 12192000"/>
              <a:gd name="connsiteY876" fmla="*/ 60620 h 2331720"/>
              <a:gd name="connsiteX877" fmla="*/ 10125009 w 12192000"/>
              <a:gd name="connsiteY877" fmla="*/ 69674 h 2331720"/>
              <a:gd name="connsiteX878" fmla="*/ 10085004 w 12192000"/>
              <a:gd name="connsiteY878" fmla="*/ 74437 h 2331720"/>
              <a:gd name="connsiteX879" fmla="*/ 10085004 w 12192000"/>
              <a:gd name="connsiteY879" fmla="*/ 50986 h 2331720"/>
              <a:gd name="connsiteX880" fmla="*/ 5994410 w 12192000"/>
              <a:gd name="connsiteY880" fmla="*/ 53513 h 2331720"/>
              <a:gd name="connsiteX881" fmla="*/ 6014473 w 12192000"/>
              <a:gd name="connsiteY881" fmla="*/ 52011 h 2331720"/>
              <a:gd name="connsiteX882" fmla="*/ 6004494 w 12192000"/>
              <a:gd name="connsiteY882" fmla="*/ 65346 h 2331720"/>
              <a:gd name="connsiteX883" fmla="*/ 5994410 w 12192000"/>
              <a:gd name="connsiteY883" fmla="*/ 53513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12192000" h="2331720">
                <a:moveTo>
                  <a:pt x="607419" y="2316624"/>
                </a:moveTo>
                <a:cubicBezTo>
                  <a:pt x="598105" y="2310100"/>
                  <a:pt x="590484" y="2299728"/>
                  <a:pt x="590484" y="2293575"/>
                </a:cubicBezTo>
                <a:cubicBezTo>
                  <a:pt x="590484" y="2287423"/>
                  <a:pt x="582628" y="2279402"/>
                  <a:pt x="573026" y="2275751"/>
                </a:cubicBezTo>
                <a:cubicBezTo>
                  <a:pt x="563424" y="2272100"/>
                  <a:pt x="551002" y="2263613"/>
                  <a:pt x="545423" y="2256890"/>
                </a:cubicBezTo>
                <a:cubicBezTo>
                  <a:pt x="539843" y="2250167"/>
                  <a:pt x="527328" y="2244666"/>
                  <a:pt x="517610" y="2244666"/>
                </a:cubicBezTo>
                <a:cubicBezTo>
                  <a:pt x="507894" y="2244666"/>
                  <a:pt x="498022" y="2241558"/>
                  <a:pt x="495675" y="2237760"/>
                </a:cubicBezTo>
                <a:cubicBezTo>
                  <a:pt x="493328" y="2233962"/>
                  <a:pt x="474269" y="2228497"/>
                  <a:pt x="453324" y="2225616"/>
                </a:cubicBezTo>
                <a:cubicBezTo>
                  <a:pt x="432378" y="2222735"/>
                  <a:pt x="413320" y="2217271"/>
                  <a:pt x="410973" y="2213472"/>
                </a:cubicBezTo>
                <a:cubicBezTo>
                  <a:pt x="408625" y="2209674"/>
                  <a:pt x="398288" y="2206566"/>
                  <a:pt x="388001" y="2206566"/>
                </a:cubicBezTo>
                <a:cubicBezTo>
                  <a:pt x="377714" y="2206566"/>
                  <a:pt x="363343" y="2203387"/>
                  <a:pt x="356065" y="2199502"/>
                </a:cubicBezTo>
                <a:cubicBezTo>
                  <a:pt x="348788" y="2195617"/>
                  <a:pt x="336508" y="2190456"/>
                  <a:pt x="328775" y="2188034"/>
                </a:cubicBezTo>
                <a:cubicBezTo>
                  <a:pt x="321043" y="2185611"/>
                  <a:pt x="312928" y="2176788"/>
                  <a:pt x="310742" y="2168427"/>
                </a:cubicBezTo>
                <a:cubicBezTo>
                  <a:pt x="308555" y="2160067"/>
                  <a:pt x="303965" y="2153226"/>
                  <a:pt x="300541" y="2153226"/>
                </a:cubicBezTo>
                <a:cubicBezTo>
                  <a:pt x="297117" y="2153226"/>
                  <a:pt x="293231" y="2143796"/>
                  <a:pt x="291905" y="2132271"/>
                </a:cubicBezTo>
                <a:cubicBezTo>
                  <a:pt x="289822" y="2114167"/>
                  <a:pt x="285347" y="2110741"/>
                  <a:pt x="259014" y="2107089"/>
                </a:cubicBezTo>
                <a:cubicBezTo>
                  <a:pt x="242250" y="2104764"/>
                  <a:pt x="221044" y="2098763"/>
                  <a:pt x="211890" y="2093754"/>
                </a:cubicBezTo>
                <a:cubicBezTo>
                  <a:pt x="202736" y="2088744"/>
                  <a:pt x="183381" y="2084646"/>
                  <a:pt x="168881" y="2084646"/>
                </a:cubicBezTo>
                <a:cubicBezTo>
                  <a:pt x="135640" y="2084646"/>
                  <a:pt x="88930" y="2042112"/>
                  <a:pt x="76190" y="2000241"/>
                </a:cubicBezTo>
                <a:cubicBezTo>
                  <a:pt x="73100" y="1990085"/>
                  <a:pt x="64353" y="1974918"/>
                  <a:pt x="56751" y="1966536"/>
                </a:cubicBezTo>
                <a:cubicBezTo>
                  <a:pt x="49150" y="1958154"/>
                  <a:pt x="38762" y="1934151"/>
                  <a:pt x="33667" y="1913196"/>
                </a:cubicBezTo>
                <a:cubicBezTo>
                  <a:pt x="28573" y="1892241"/>
                  <a:pt x="20613" y="1870290"/>
                  <a:pt x="15979" y="1864416"/>
                </a:cubicBezTo>
                <a:cubicBezTo>
                  <a:pt x="10469" y="1857431"/>
                  <a:pt x="6734" y="1785820"/>
                  <a:pt x="5185" y="1657422"/>
                </a:cubicBezTo>
                <a:cubicBezTo>
                  <a:pt x="3101" y="1484677"/>
                  <a:pt x="5814" y="1436824"/>
                  <a:pt x="21369" y="1371974"/>
                </a:cubicBezTo>
                <a:cubicBezTo>
                  <a:pt x="28022" y="1344235"/>
                  <a:pt x="59992" y="1288656"/>
                  <a:pt x="77191" y="1274928"/>
                </a:cubicBezTo>
                <a:cubicBezTo>
                  <a:pt x="86443" y="1267543"/>
                  <a:pt x="96425" y="1250398"/>
                  <a:pt x="99372" y="1236828"/>
                </a:cubicBezTo>
                <a:cubicBezTo>
                  <a:pt x="102319" y="1223258"/>
                  <a:pt x="118013" y="1195420"/>
                  <a:pt x="134247" y="1174966"/>
                </a:cubicBezTo>
                <a:cubicBezTo>
                  <a:pt x="150481" y="1154511"/>
                  <a:pt x="163764" y="1131365"/>
                  <a:pt x="163764" y="1123531"/>
                </a:cubicBezTo>
                <a:cubicBezTo>
                  <a:pt x="163764" y="1115696"/>
                  <a:pt x="166962" y="1109286"/>
                  <a:pt x="170870" y="1109286"/>
                </a:cubicBezTo>
                <a:cubicBezTo>
                  <a:pt x="174779" y="1109286"/>
                  <a:pt x="180342" y="1101834"/>
                  <a:pt x="183233" y="1092726"/>
                </a:cubicBezTo>
                <a:cubicBezTo>
                  <a:pt x="189209" y="1073898"/>
                  <a:pt x="193269" y="1068381"/>
                  <a:pt x="238059" y="1018234"/>
                </a:cubicBezTo>
                <a:cubicBezTo>
                  <a:pt x="255871" y="998292"/>
                  <a:pt x="270444" y="979924"/>
                  <a:pt x="270444" y="977418"/>
                </a:cubicBezTo>
                <a:cubicBezTo>
                  <a:pt x="270444" y="974911"/>
                  <a:pt x="282415" y="961234"/>
                  <a:pt x="297045" y="947024"/>
                </a:cubicBezTo>
                <a:cubicBezTo>
                  <a:pt x="311676" y="932815"/>
                  <a:pt x="321785" y="919328"/>
                  <a:pt x="319510" y="917052"/>
                </a:cubicBezTo>
                <a:cubicBezTo>
                  <a:pt x="314807" y="912349"/>
                  <a:pt x="426692" y="819726"/>
                  <a:pt x="437076" y="819726"/>
                </a:cubicBezTo>
                <a:cubicBezTo>
                  <a:pt x="440795" y="819726"/>
                  <a:pt x="448495" y="814114"/>
                  <a:pt x="454188" y="807255"/>
                </a:cubicBezTo>
                <a:cubicBezTo>
                  <a:pt x="459880" y="800396"/>
                  <a:pt x="479160" y="788516"/>
                  <a:pt x="497031" y="780856"/>
                </a:cubicBezTo>
                <a:cubicBezTo>
                  <a:pt x="514902" y="773195"/>
                  <a:pt x="529524" y="763377"/>
                  <a:pt x="529524" y="759037"/>
                </a:cubicBezTo>
                <a:cubicBezTo>
                  <a:pt x="529524" y="754697"/>
                  <a:pt x="534057" y="751146"/>
                  <a:pt x="539598" y="751146"/>
                </a:cubicBezTo>
                <a:cubicBezTo>
                  <a:pt x="545138" y="751146"/>
                  <a:pt x="561179" y="737430"/>
                  <a:pt x="575244" y="720666"/>
                </a:cubicBezTo>
                <a:cubicBezTo>
                  <a:pt x="589309" y="703902"/>
                  <a:pt x="604704" y="690186"/>
                  <a:pt x="609457" y="690186"/>
                </a:cubicBezTo>
                <a:cubicBezTo>
                  <a:pt x="618758" y="690186"/>
                  <a:pt x="651444" y="649628"/>
                  <a:pt x="651444" y="638088"/>
                </a:cubicBezTo>
                <a:cubicBezTo>
                  <a:pt x="651444" y="634240"/>
                  <a:pt x="656587" y="626823"/>
                  <a:pt x="662874" y="621606"/>
                </a:cubicBezTo>
                <a:cubicBezTo>
                  <a:pt x="669160" y="616389"/>
                  <a:pt x="674304" y="604170"/>
                  <a:pt x="674304" y="594453"/>
                </a:cubicBezTo>
                <a:cubicBezTo>
                  <a:pt x="674304" y="584736"/>
                  <a:pt x="677469" y="574829"/>
                  <a:pt x="681338" y="572438"/>
                </a:cubicBezTo>
                <a:cubicBezTo>
                  <a:pt x="685206" y="570047"/>
                  <a:pt x="690567" y="558092"/>
                  <a:pt x="693252" y="545871"/>
                </a:cubicBezTo>
                <a:cubicBezTo>
                  <a:pt x="699481" y="517508"/>
                  <a:pt x="742671" y="471462"/>
                  <a:pt x="769319" y="464774"/>
                </a:cubicBezTo>
                <a:cubicBezTo>
                  <a:pt x="780603" y="461942"/>
                  <a:pt x="791639" y="454923"/>
                  <a:pt x="793844" y="449175"/>
                </a:cubicBezTo>
                <a:cubicBezTo>
                  <a:pt x="796050" y="443428"/>
                  <a:pt x="802211" y="438726"/>
                  <a:pt x="807536" y="438726"/>
                </a:cubicBezTo>
                <a:cubicBezTo>
                  <a:pt x="812861" y="438726"/>
                  <a:pt x="821486" y="433582"/>
                  <a:pt x="826704" y="427296"/>
                </a:cubicBezTo>
                <a:cubicBezTo>
                  <a:pt x="831921" y="421009"/>
                  <a:pt x="842628" y="415866"/>
                  <a:pt x="850497" y="415866"/>
                </a:cubicBezTo>
                <a:cubicBezTo>
                  <a:pt x="858366" y="415866"/>
                  <a:pt x="864804" y="412569"/>
                  <a:pt x="864804" y="408540"/>
                </a:cubicBezTo>
                <a:cubicBezTo>
                  <a:pt x="864804" y="398929"/>
                  <a:pt x="909390" y="387708"/>
                  <a:pt x="973389" y="381212"/>
                </a:cubicBezTo>
                <a:cubicBezTo>
                  <a:pt x="1011819" y="377311"/>
                  <a:pt x="1024824" y="378358"/>
                  <a:pt x="1024824" y="385355"/>
                </a:cubicBezTo>
                <a:cubicBezTo>
                  <a:pt x="1024824" y="394646"/>
                  <a:pt x="1156332" y="392325"/>
                  <a:pt x="1293429" y="380613"/>
                </a:cubicBezTo>
                <a:cubicBezTo>
                  <a:pt x="1334538" y="377101"/>
                  <a:pt x="1344864" y="378362"/>
                  <a:pt x="1344864" y="386892"/>
                </a:cubicBezTo>
                <a:cubicBezTo>
                  <a:pt x="1344864" y="392762"/>
                  <a:pt x="1333240" y="401768"/>
                  <a:pt x="1319033" y="406905"/>
                </a:cubicBezTo>
                <a:cubicBezTo>
                  <a:pt x="1290316" y="417289"/>
                  <a:pt x="1277209" y="444964"/>
                  <a:pt x="1294777" y="458122"/>
                </a:cubicBezTo>
                <a:cubicBezTo>
                  <a:pt x="1307368" y="467552"/>
                  <a:pt x="1439779" y="464340"/>
                  <a:pt x="1458834" y="454142"/>
                </a:cubicBezTo>
                <a:cubicBezTo>
                  <a:pt x="1465924" y="450348"/>
                  <a:pt x="1485187" y="448958"/>
                  <a:pt x="1501640" y="451054"/>
                </a:cubicBezTo>
                <a:cubicBezTo>
                  <a:pt x="1518093" y="453151"/>
                  <a:pt x="1538386" y="454814"/>
                  <a:pt x="1546737" y="454750"/>
                </a:cubicBezTo>
                <a:cubicBezTo>
                  <a:pt x="1555087" y="454689"/>
                  <a:pt x="1569540" y="459628"/>
                  <a:pt x="1578854" y="465730"/>
                </a:cubicBezTo>
                <a:cubicBezTo>
                  <a:pt x="1599631" y="479344"/>
                  <a:pt x="1623976" y="480062"/>
                  <a:pt x="1632140" y="467301"/>
                </a:cubicBezTo>
                <a:cubicBezTo>
                  <a:pt x="1641999" y="451891"/>
                  <a:pt x="1670659" y="438726"/>
                  <a:pt x="1694347" y="438726"/>
                </a:cubicBezTo>
                <a:cubicBezTo>
                  <a:pt x="1721591" y="438726"/>
                  <a:pt x="1736640" y="421858"/>
                  <a:pt x="1730658" y="398025"/>
                </a:cubicBezTo>
                <a:cubicBezTo>
                  <a:pt x="1726521" y="381543"/>
                  <a:pt x="1721088" y="379605"/>
                  <a:pt x="1667702" y="375567"/>
                </a:cubicBezTo>
                <a:cubicBezTo>
                  <a:pt x="1611177" y="371292"/>
                  <a:pt x="1596720" y="364395"/>
                  <a:pt x="1596440" y="341571"/>
                </a:cubicBezTo>
                <a:cubicBezTo>
                  <a:pt x="1596380" y="336332"/>
                  <a:pt x="1604694" y="332046"/>
                  <a:pt x="1614924" y="332046"/>
                </a:cubicBezTo>
                <a:cubicBezTo>
                  <a:pt x="1625154" y="332046"/>
                  <a:pt x="1635644" y="328617"/>
                  <a:pt x="1638234" y="324426"/>
                </a:cubicBezTo>
                <a:cubicBezTo>
                  <a:pt x="1644384" y="314475"/>
                  <a:pt x="1784484" y="314475"/>
                  <a:pt x="1790634" y="324426"/>
                </a:cubicBezTo>
                <a:cubicBezTo>
                  <a:pt x="1797951" y="336266"/>
                  <a:pt x="1815962" y="333474"/>
                  <a:pt x="1838567" y="316995"/>
                </a:cubicBezTo>
                <a:cubicBezTo>
                  <a:pt x="1873440" y="291573"/>
                  <a:pt x="1976878" y="283291"/>
                  <a:pt x="2039701" y="300890"/>
                </a:cubicBezTo>
                <a:cubicBezTo>
                  <a:pt x="2096648" y="316844"/>
                  <a:pt x="2095760" y="346223"/>
                  <a:pt x="2038284" y="347771"/>
                </a:cubicBezTo>
                <a:cubicBezTo>
                  <a:pt x="2023615" y="348166"/>
                  <a:pt x="2015900" y="350219"/>
                  <a:pt x="2021139" y="352333"/>
                </a:cubicBezTo>
                <a:cubicBezTo>
                  <a:pt x="2026377" y="354446"/>
                  <a:pt x="2030664" y="359522"/>
                  <a:pt x="2030664" y="363611"/>
                </a:cubicBezTo>
                <a:cubicBezTo>
                  <a:pt x="2030664" y="367700"/>
                  <a:pt x="2027235" y="368926"/>
                  <a:pt x="2023044" y="366336"/>
                </a:cubicBezTo>
                <a:cubicBezTo>
                  <a:pt x="2018853" y="363746"/>
                  <a:pt x="2015424" y="364432"/>
                  <a:pt x="2015424" y="367860"/>
                </a:cubicBezTo>
                <a:cubicBezTo>
                  <a:pt x="2015424" y="375067"/>
                  <a:pt x="2123579" y="400635"/>
                  <a:pt x="2154039" y="400630"/>
                </a:cubicBezTo>
                <a:cubicBezTo>
                  <a:pt x="2165317" y="400628"/>
                  <a:pt x="2176664" y="404055"/>
                  <a:pt x="2179254" y="408246"/>
                </a:cubicBezTo>
                <a:cubicBezTo>
                  <a:pt x="2185692" y="418662"/>
                  <a:pt x="2264709" y="417930"/>
                  <a:pt x="2271221" y="407394"/>
                </a:cubicBezTo>
                <a:cubicBezTo>
                  <a:pt x="2274100" y="402734"/>
                  <a:pt x="2271731" y="395981"/>
                  <a:pt x="2265955" y="392387"/>
                </a:cubicBezTo>
                <a:cubicBezTo>
                  <a:pt x="2257361" y="387038"/>
                  <a:pt x="2257206" y="383025"/>
                  <a:pt x="2265098" y="370292"/>
                </a:cubicBezTo>
                <a:cubicBezTo>
                  <a:pt x="2273098" y="357384"/>
                  <a:pt x="2272624" y="351501"/>
                  <a:pt x="2262316" y="335769"/>
                </a:cubicBezTo>
                <a:cubicBezTo>
                  <a:pt x="2255482" y="325339"/>
                  <a:pt x="2246856" y="316806"/>
                  <a:pt x="2243148" y="316806"/>
                </a:cubicBezTo>
                <a:cubicBezTo>
                  <a:pt x="2239439" y="316806"/>
                  <a:pt x="2236404" y="310150"/>
                  <a:pt x="2236404" y="302016"/>
                </a:cubicBezTo>
                <a:cubicBezTo>
                  <a:pt x="2236404" y="293881"/>
                  <a:pt x="2232975" y="285106"/>
                  <a:pt x="2228784" y="282516"/>
                </a:cubicBezTo>
                <a:cubicBezTo>
                  <a:pt x="2224593" y="279926"/>
                  <a:pt x="2221164" y="269852"/>
                  <a:pt x="2221164" y="260131"/>
                </a:cubicBezTo>
                <a:cubicBezTo>
                  <a:pt x="2221164" y="233692"/>
                  <a:pt x="2255931" y="222139"/>
                  <a:pt x="2316746" y="228370"/>
                </a:cubicBezTo>
                <a:cubicBezTo>
                  <a:pt x="2343898" y="231152"/>
                  <a:pt x="2374871" y="236757"/>
                  <a:pt x="2385575" y="240827"/>
                </a:cubicBezTo>
                <a:cubicBezTo>
                  <a:pt x="2396279" y="244896"/>
                  <a:pt x="2422297" y="248226"/>
                  <a:pt x="2443393" y="248226"/>
                </a:cubicBezTo>
                <a:cubicBezTo>
                  <a:pt x="2464490" y="248226"/>
                  <a:pt x="2492556" y="253340"/>
                  <a:pt x="2505762" y="259591"/>
                </a:cubicBezTo>
                <a:cubicBezTo>
                  <a:pt x="2526448" y="269382"/>
                  <a:pt x="2536616" y="269557"/>
                  <a:pt x="2579170" y="260855"/>
                </a:cubicBezTo>
                <a:cubicBezTo>
                  <a:pt x="2627819" y="250907"/>
                  <a:pt x="2628670" y="250304"/>
                  <a:pt x="2635514" y="220915"/>
                </a:cubicBezTo>
                <a:cubicBezTo>
                  <a:pt x="2639335" y="204504"/>
                  <a:pt x="2646254" y="188379"/>
                  <a:pt x="2650888" y="185084"/>
                </a:cubicBezTo>
                <a:cubicBezTo>
                  <a:pt x="2660687" y="178114"/>
                  <a:pt x="2740789" y="184249"/>
                  <a:pt x="2797886" y="196342"/>
                </a:cubicBezTo>
                <a:cubicBezTo>
                  <a:pt x="2830926" y="203340"/>
                  <a:pt x="2841724" y="202658"/>
                  <a:pt x="2863807" y="192178"/>
                </a:cubicBezTo>
                <a:cubicBezTo>
                  <a:pt x="2897359" y="176257"/>
                  <a:pt x="2929824" y="175715"/>
                  <a:pt x="2929824" y="191076"/>
                </a:cubicBezTo>
                <a:cubicBezTo>
                  <a:pt x="2929824" y="197362"/>
                  <a:pt x="2926395" y="202506"/>
                  <a:pt x="2922204" y="202506"/>
                </a:cubicBezTo>
                <a:cubicBezTo>
                  <a:pt x="2918013" y="202506"/>
                  <a:pt x="2914584" y="208088"/>
                  <a:pt x="2914584" y="214910"/>
                </a:cubicBezTo>
                <a:cubicBezTo>
                  <a:pt x="2914584" y="225113"/>
                  <a:pt x="2919991" y="226449"/>
                  <a:pt x="2945064" y="222440"/>
                </a:cubicBezTo>
                <a:cubicBezTo>
                  <a:pt x="2968674" y="218664"/>
                  <a:pt x="2975544" y="220019"/>
                  <a:pt x="2975544" y="228451"/>
                </a:cubicBezTo>
                <a:cubicBezTo>
                  <a:pt x="2975544" y="234438"/>
                  <a:pt x="2979590" y="240685"/>
                  <a:pt x="2984535" y="242333"/>
                </a:cubicBezTo>
                <a:cubicBezTo>
                  <a:pt x="2999146" y="247203"/>
                  <a:pt x="2985107" y="271086"/>
                  <a:pt x="2967633" y="271086"/>
                </a:cubicBezTo>
                <a:cubicBezTo>
                  <a:pt x="2955389" y="271086"/>
                  <a:pt x="2952197" y="275119"/>
                  <a:pt x="2954059" y="288231"/>
                </a:cubicBezTo>
                <a:cubicBezTo>
                  <a:pt x="2956241" y="303597"/>
                  <a:pt x="2960844" y="305405"/>
                  <a:pt x="2998414" y="305660"/>
                </a:cubicBezTo>
                <a:cubicBezTo>
                  <a:pt x="3021470" y="305816"/>
                  <a:pt x="3044557" y="308554"/>
                  <a:pt x="3049719" y="311745"/>
                </a:cubicBezTo>
                <a:cubicBezTo>
                  <a:pt x="3054881" y="314935"/>
                  <a:pt x="3070904" y="315332"/>
                  <a:pt x="3085326" y="312626"/>
                </a:cubicBezTo>
                <a:cubicBezTo>
                  <a:pt x="3108904" y="308203"/>
                  <a:pt x="3112728" y="309989"/>
                  <a:pt x="3123251" y="330338"/>
                </a:cubicBezTo>
                <a:cubicBezTo>
                  <a:pt x="3140909" y="364485"/>
                  <a:pt x="3146532" y="364799"/>
                  <a:pt x="3309364" y="340713"/>
                </a:cubicBezTo>
                <a:cubicBezTo>
                  <a:pt x="3335803" y="336802"/>
                  <a:pt x="3363596" y="328026"/>
                  <a:pt x="3371127" y="321210"/>
                </a:cubicBezTo>
                <a:cubicBezTo>
                  <a:pt x="3384549" y="309064"/>
                  <a:pt x="3409884" y="311698"/>
                  <a:pt x="3409884" y="325241"/>
                </a:cubicBezTo>
                <a:cubicBezTo>
                  <a:pt x="3409884" y="335686"/>
                  <a:pt x="3435438" y="333335"/>
                  <a:pt x="3461109" y="320529"/>
                </a:cubicBezTo>
                <a:cubicBezTo>
                  <a:pt x="3473806" y="314195"/>
                  <a:pt x="3501452" y="307561"/>
                  <a:pt x="3522543" y="305788"/>
                </a:cubicBezTo>
                <a:cubicBezTo>
                  <a:pt x="3543635" y="304015"/>
                  <a:pt x="3567206" y="299118"/>
                  <a:pt x="3574923" y="294906"/>
                </a:cubicBezTo>
                <a:cubicBezTo>
                  <a:pt x="3582640" y="290693"/>
                  <a:pt x="3598498" y="285231"/>
                  <a:pt x="3610162" y="282767"/>
                </a:cubicBezTo>
                <a:cubicBezTo>
                  <a:pt x="3621827" y="280304"/>
                  <a:pt x="3637162" y="271524"/>
                  <a:pt x="3644241" y="263257"/>
                </a:cubicBezTo>
                <a:cubicBezTo>
                  <a:pt x="3659164" y="245828"/>
                  <a:pt x="3676584" y="243449"/>
                  <a:pt x="3676584" y="258841"/>
                </a:cubicBezTo>
                <a:cubicBezTo>
                  <a:pt x="3676584" y="275302"/>
                  <a:pt x="3691224" y="277602"/>
                  <a:pt x="3776345" y="274519"/>
                </a:cubicBezTo>
                <a:cubicBezTo>
                  <a:pt x="3836262" y="272348"/>
                  <a:pt x="3857521" y="268812"/>
                  <a:pt x="3864009" y="259939"/>
                </a:cubicBezTo>
                <a:cubicBezTo>
                  <a:pt x="3868720" y="253497"/>
                  <a:pt x="3876321" y="248226"/>
                  <a:pt x="3880900" y="248226"/>
                </a:cubicBezTo>
                <a:cubicBezTo>
                  <a:pt x="3896562" y="248226"/>
                  <a:pt x="3928044" y="230551"/>
                  <a:pt x="3928044" y="221758"/>
                </a:cubicBezTo>
                <a:cubicBezTo>
                  <a:pt x="3928044" y="216929"/>
                  <a:pt x="3938331" y="203122"/>
                  <a:pt x="3950904" y="191076"/>
                </a:cubicBezTo>
                <a:cubicBezTo>
                  <a:pt x="3975325" y="167679"/>
                  <a:pt x="3980643" y="143708"/>
                  <a:pt x="3962923" y="136908"/>
                </a:cubicBezTo>
                <a:cubicBezTo>
                  <a:pt x="3941113" y="128538"/>
                  <a:pt x="3944163" y="112053"/>
                  <a:pt x="3970384" y="96582"/>
                </a:cubicBezTo>
                <a:cubicBezTo>
                  <a:pt x="3984816" y="88067"/>
                  <a:pt x="3996624" y="75403"/>
                  <a:pt x="3996624" y="68439"/>
                </a:cubicBezTo>
                <a:cubicBezTo>
                  <a:pt x="3996624" y="57679"/>
                  <a:pt x="3991761" y="56682"/>
                  <a:pt x="3964239" y="61801"/>
                </a:cubicBezTo>
                <a:cubicBezTo>
                  <a:pt x="3946427" y="65113"/>
                  <a:pt x="3915797" y="68556"/>
                  <a:pt x="3896172" y="69453"/>
                </a:cubicBezTo>
                <a:cubicBezTo>
                  <a:pt x="3876547" y="70349"/>
                  <a:pt x="3845252" y="73367"/>
                  <a:pt x="3826627" y="76160"/>
                </a:cubicBezTo>
                <a:cubicBezTo>
                  <a:pt x="3800681" y="80051"/>
                  <a:pt x="3791777" y="78663"/>
                  <a:pt x="3788539" y="70227"/>
                </a:cubicBezTo>
                <a:cubicBezTo>
                  <a:pt x="3783109" y="56076"/>
                  <a:pt x="3787049" y="52516"/>
                  <a:pt x="3828371" y="34237"/>
                </a:cubicBezTo>
                <a:cubicBezTo>
                  <a:pt x="3855768" y="22118"/>
                  <a:pt x="3877108" y="19390"/>
                  <a:pt x="3935530" y="20539"/>
                </a:cubicBezTo>
                <a:cubicBezTo>
                  <a:pt x="3977181" y="21358"/>
                  <a:pt x="4015238" y="18357"/>
                  <a:pt x="4024233" y="13542"/>
                </a:cubicBezTo>
                <a:cubicBezTo>
                  <a:pt x="4034213" y="8201"/>
                  <a:pt x="4098381" y="4929"/>
                  <a:pt x="4199281" y="4615"/>
                </a:cubicBezTo>
                <a:cubicBezTo>
                  <a:pt x="4329201" y="4210"/>
                  <a:pt x="4366769" y="6552"/>
                  <a:pt x="4403015" y="17312"/>
                </a:cubicBezTo>
                <a:cubicBezTo>
                  <a:pt x="4445233" y="29845"/>
                  <a:pt x="4447248" y="31553"/>
                  <a:pt x="4443270" y="51440"/>
                </a:cubicBezTo>
                <a:cubicBezTo>
                  <a:pt x="4438467" y="75458"/>
                  <a:pt x="4442477" y="79216"/>
                  <a:pt x="4477767" y="83772"/>
                </a:cubicBezTo>
                <a:cubicBezTo>
                  <a:pt x="4491840" y="85588"/>
                  <a:pt x="4512360" y="90512"/>
                  <a:pt x="4523369" y="94714"/>
                </a:cubicBezTo>
                <a:cubicBezTo>
                  <a:pt x="4535023" y="99162"/>
                  <a:pt x="4609819" y="101608"/>
                  <a:pt x="4702439" y="100569"/>
                </a:cubicBezTo>
                <a:cubicBezTo>
                  <a:pt x="4789919" y="99587"/>
                  <a:pt x="4865780" y="100200"/>
                  <a:pt x="4871019" y="101930"/>
                </a:cubicBezTo>
                <a:cubicBezTo>
                  <a:pt x="4876258" y="103661"/>
                  <a:pt x="4880544" y="111568"/>
                  <a:pt x="4880544" y="119501"/>
                </a:cubicBezTo>
                <a:cubicBezTo>
                  <a:pt x="4880544" y="132625"/>
                  <a:pt x="4874123" y="133926"/>
                  <a:pt x="4809379" y="133926"/>
                </a:cubicBezTo>
                <a:lnTo>
                  <a:pt x="4738213" y="133926"/>
                </a:lnTo>
                <a:lnTo>
                  <a:pt x="4713177" y="161439"/>
                </a:lnTo>
                <a:cubicBezTo>
                  <a:pt x="4691071" y="185732"/>
                  <a:pt x="4685006" y="188442"/>
                  <a:pt x="4661351" y="184604"/>
                </a:cubicBezTo>
                <a:cubicBezTo>
                  <a:pt x="4605529" y="175545"/>
                  <a:pt x="4588145" y="209611"/>
                  <a:pt x="4633745" y="238701"/>
                </a:cubicBezTo>
                <a:cubicBezTo>
                  <a:pt x="4659050" y="254844"/>
                  <a:pt x="4668603" y="255846"/>
                  <a:pt x="4797252" y="255846"/>
                </a:cubicBezTo>
                <a:cubicBezTo>
                  <a:pt x="4894368" y="255846"/>
                  <a:pt x="4933884" y="258356"/>
                  <a:pt x="4933884" y="264524"/>
                </a:cubicBezTo>
                <a:cubicBezTo>
                  <a:pt x="4933884" y="270726"/>
                  <a:pt x="4947478" y="271501"/>
                  <a:pt x="4981509" y="267242"/>
                </a:cubicBezTo>
                <a:cubicBezTo>
                  <a:pt x="5034336" y="260630"/>
                  <a:pt x="5089576" y="260280"/>
                  <a:pt x="5135814" y="266264"/>
                </a:cubicBezTo>
                <a:cubicBezTo>
                  <a:pt x="5152578" y="268434"/>
                  <a:pt x="5207442" y="273679"/>
                  <a:pt x="5257734" y="277920"/>
                </a:cubicBezTo>
                <a:cubicBezTo>
                  <a:pt x="5345361" y="285310"/>
                  <a:pt x="5469251" y="310964"/>
                  <a:pt x="5487297" y="325456"/>
                </a:cubicBezTo>
                <a:cubicBezTo>
                  <a:pt x="5503289" y="338298"/>
                  <a:pt x="5708165" y="335378"/>
                  <a:pt x="5716314" y="322192"/>
                </a:cubicBezTo>
                <a:cubicBezTo>
                  <a:pt x="5724820" y="308431"/>
                  <a:pt x="5688226" y="286326"/>
                  <a:pt x="5656940" y="286326"/>
                </a:cubicBezTo>
                <a:cubicBezTo>
                  <a:pt x="5627635" y="286326"/>
                  <a:pt x="5627291" y="285985"/>
                  <a:pt x="5626161" y="255846"/>
                </a:cubicBezTo>
                <a:cubicBezTo>
                  <a:pt x="5625532" y="239082"/>
                  <a:pt x="5624675" y="221080"/>
                  <a:pt x="5624256" y="215841"/>
                </a:cubicBezTo>
                <a:cubicBezTo>
                  <a:pt x="5623834" y="210568"/>
                  <a:pt x="5630297" y="207187"/>
                  <a:pt x="5638734" y="208267"/>
                </a:cubicBezTo>
                <a:cubicBezTo>
                  <a:pt x="5654942" y="210342"/>
                  <a:pt x="5731348" y="212193"/>
                  <a:pt x="5747319" y="210898"/>
                </a:cubicBezTo>
                <a:cubicBezTo>
                  <a:pt x="5760602" y="209821"/>
                  <a:pt x="5759250" y="173344"/>
                  <a:pt x="5745414" y="159507"/>
                </a:cubicBezTo>
                <a:cubicBezTo>
                  <a:pt x="5731043" y="145136"/>
                  <a:pt x="5731043" y="137956"/>
                  <a:pt x="5745414" y="123585"/>
                </a:cubicBezTo>
                <a:cubicBezTo>
                  <a:pt x="5751701" y="117298"/>
                  <a:pt x="5756953" y="105909"/>
                  <a:pt x="5757086" y="98275"/>
                </a:cubicBezTo>
                <a:cubicBezTo>
                  <a:pt x="5757657" y="65573"/>
                  <a:pt x="5774633" y="57345"/>
                  <a:pt x="5849325" y="53570"/>
                </a:cubicBezTo>
                <a:cubicBezTo>
                  <a:pt x="5898071" y="51106"/>
                  <a:pt x="5917053" y="52364"/>
                  <a:pt x="5909244" y="57538"/>
                </a:cubicBezTo>
                <a:cubicBezTo>
                  <a:pt x="5901689" y="62545"/>
                  <a:pt x="5901021" y="65152"/>
                  <a:pt x="5907274" y="65229"/>
                </a:cubicBezTo>
                <a:cubicBezTo>
                  <a:pt x="5912478" y="65293"/>
                  <a:pt x="5921018" y="58488"/>
                  <a:pt x="5926252" y="50106"/>
                </a:cubicBezTo>
                <a:cubicBezTo>
                  <a:pt x="5939137" y="29474"/>
                  <a:pt x="5977824" y="28998"/>
                  <a:pt x="5977824" y="49471"/>
                </a:cubicBezTo>
                <a:cubicBezTo>
                  <a:pt x="5977824" y="57504"/>
                  <a:pt x="5973538" y="65519"/>
                  <a:pt x="5968299" y="67282"/>
                </a:cubicBezTo>
                <a:cubicBezTo>
                  <a:pt x="5960873" y="69781"/>
                  <a:pt x="5961079" y="73280"/>
                  <a:pt x="5969232" y="83157"/>
                </a:cubicBezTo>
                <a:cubicBezTo>
                  <a:pt x="5981605" y="98146"/>
                  <a:pt x="5998018" y="99680"/>
                  <a:pt x="6002863" y="86301"/>
                </a:cubicBezTo>
                <a:cubicBezTo>
                  <a:pt x="6005597" y="78752"/>
                  <a:pt x="6009810" y="78846"/>
                  <a:pt x="6023168" y="86753"/>
                </a:cubicBezTo>
                <a:cubicBezTo>
                  <a:pt x="6037852" y="95444"/>
                  <a:pt x="6041719" y="94774"/>
                  <a:pt x="6053190" y="81548"/>
                </a:cubicBezTo>
                <a:cubicBezTo>
                  <a:pt x="6060432" y="73198"/>
                  <a:pt x="6076441" y="63949"/>
                  <a:pt x="6088766" y="60995"/>
                </a:cubicBezTo>
                <a:cubicBezTo>
                  <a:pt x="6101090" y="58041"/>
                  <a:pt x="6115731" y="52024"/>
                  <a:pt x="6121301" y="47622"/>
                </a:cubicBezTo>
                <a:cubicBezTo>
                  <a:pt x="6127038" y="43090"/>
                  <a:pt x="6178243" y="38878"/>
                  <a:pt x="6239411" y="37907"/>
                </a:cubicBezTo>
                <a:cubicBezTo>
                  <a:pt x="6340400" y="36305"/>
                  <a:pt x="6350212" y="37444"/>
                  <a:pt x="6390902" y="55483"/>
                </a:cubicBezTo>
                <a:cubicBezTo>
                  <a:pt x="6419697" y="68249"/>
                  <a:pt x="6440957" y="73129"/>
                  <a:pt x="6453767" y="69914"/>
                </a:cubicBezTo>
                <a:cubicBezTo>
                  <a:pt x="6465207" y="67043"/>
                  <a:pt x="6473124" y="68299"/>
                  <a:pt x="6473124" y="72984"/>
                </a:cubicBezTo>
                <a:cubicBezTo>
                  <a:pt x="6473124" y="77345"/>
                  <a:pt x="6481263" y="84621"/>
                  <a:pt x="6491210" y="89153"/>
                </a:cubicBezTo>
                <a:cubicBezTo>
                  <a:pt x="6514943" y="99967"/>
                  <a:pt x="6541661" y="86251"/>
                  <a:pt x="6541821" y="63173"/>
                </a:cubicBezTo>
                <a:cubicBezTo>
                  <a:pt x="6542020" y="34394"/>
                  <a:pt x="6552615" y="25084"/>
                  <a:pt x="6578659" y="30804"/>
                </a:cubicBezTo>
                <a:cubicBezTo>
                  <a:pt x="6592074" y="33751"/>
                  <a:pt x="6613546" y="31918"/>
                  <a:pt x="6628360" y="26561"/>
                </a:cubicBezTo>
                <a:cubicBezTo>
                  <a:pt x="6649154" y="19042"/>
                  <a:pt x="6659123" y="19069"/>
                  <a:pt x="6677535" y="26695"/>
                </a:cubicBezTo>
                <a:cubicBezTo>
                  <a:pt x="6705340" y="38213"/>
                  <a:pt x="6711424" y="51262"/>
                  <a:pt x="6701346" y="77769"/>
                </a:cubicBezTo>
                <a:cubicBezTo>
                  <a:pt x="6696049" y="91702"/>
                  <a:pt x="6696393" y="100833"/>
                  <a:pt x="6702493" y="108183"/>
                </a:cubicBezTo>
                <a:cubicBezTo>
                  <a:pt x="6712783" y="120581"/>
                  <a:pt x="6759563" y="122280"/>
                  <a:pt x="6766832" y="110519"/>
                </a:cubicBezTo>
                <a:cubicBezTo>
                  <a:pt x="6770095" y="105239"/>
                  <a:pt x="6792472" y="103856"/>
                  <a:pt x="6830146" y="106605"/>
                </a:cubicBezTo>
                <a:cubicBezTo>
                  <a:pt x="6931336" y="113989"/>
                  <a:pt x="6948537" y="116505"/>
                  <a:pt x="6983664" y="129064"/>
                </a:cubicBezTo>
                <a:cubicBezTo>
                  <a:pt x="7023107" y="143167"/>
                  <a:pt x="7049273" y="144898"/>
                  <a:pt x="7056096" y="133858"/>
                </a:cubicBezTo>
                <a:cubicBezTo>
                  <a:pt x="7065071" y="119337"/>
                  <a:pt x="7051598" y="97092"/>
                  <a:pt x="7029073" y="89239"/>
                </a:cubicBezTo>
                <a:cubicBezTo>
                  <a:pt x="7001681" y="79691"/>
                  <a:pt x="6998592" y="57726"/>
                  <a:pt x="7024641" y="57726"/>
                </a:cubicBezTo>
                <a:cubicBezTo>
                  <a:pt x="7034605" y="57726"/>
                  <a:pt x="7047027" y="52582"/>
                  <a:pt x="7052244" y="46296"/>
                </a:cubicBezTo>
                <a:cubicBezTo>
                  <a:pt x="7064373" y="31681"/>
                  <a:pt x="7105898" y="31543"/>
                  <a:pt x="7125083" y="46054"/>
                </a:cubicBezTo>
                <a:cubicBezTo>
                  <a:pt x="7133218" y="52207"/>
                  <a:pt x="7147589" y="57350"/>
                  <a:pt x="7157019" y="57484"/>
                </a:cubicBezTo>
                <a:cubicBezTo>
                  <a:pt x="7166449" y="57617"/>
                  <a:pt x="7174164" y="61400"/>
                  <a:pt x="7174164" y="65890"/>
                </a:cubicBezTo>
                <a:cubicBezTo>
                  <a:pt x="7174164" y="79039"/>
                  <a:pt x="7194700" y="95826"/>
                  <a:pt x="7210787" y="95826"/>
                </a:cubicBezTo>
                <a:cubicBezTo>
                  <a:pt x="7218955" y="95826"/>
                  <a:pt x="7229589" y="100587"/>
                  <a:pt x="7234419" y="106407"/>
                </a:cubicBezTo>
                <a:cubicBezTo>
                  <a:pt x="7239249" y="112226"/>
                  <a:pt x="7261903" y="119324"/>
                  <a:pt x="7284762" y="122180"/>
                </a:cubicBezTo>
                <a:cubicBezTo>
                  <a:pt x="7307621" y="125036"/>
                  <a:pt x="7328295" y="130562"/>
                  <a:pt x="7330704" y="134459"/>
                </a:cubicBezTo>
                <a:cubicBezTo>
                  <a:pt x="7333112" y="138357"/>
                  <a:pt x="7348597" y="141546"/>
                  <a:pt x="7365114" y="141546"/>
                </a:cubicBezTo>
                <a:cubicBezTo>
                  <a:pt x="7389418" y="141546"/>
                  <a:pt x="7395144" y="138816"/>
                  <a:pt x="7395144" y="127230"/>
                </a:cubicBezTo>
                <a:cubicBezTo>
                  <a:pt x="7395144" y="104144"/>
                  <a:pt x="7435586" y="92844"/>
                  <a:pt x="7518211" y="92844"/>
                </a:cubicBezTo>
                <a:cubicBezTo>
                  <a:pt x="7559247" y="92844"/>
                  <a:pt x="7594914" y="94936"/>
                  <a:pt x="7597471" y="97493"/>
                </a:cubicBezTo>
                <a:cubicBezTo>
                  <a:pt x="7600027" y="100049"/>
                  <a:pt x="7598450" y="108996"/>
                  <a:pt x="7593965" y="117376"/>
                </a:cubicBezTo>
                <a:cubicBezTo>
                  <a:pt x="7586670" y="131007"/>
                  <a:pt x="7576547" y="132880"/>
                  <a:pt x="7497806" y="135173"/>
                </a:cubicBezTo>
                <a:cubicBezTo>
                  <a:pt x="7429912" y="137150"/>
                  <a:pt x="7408153" y="140348"/>
                  <a:pt x="7402589" y="149166"/>
                </a:cubicBezTo>
                <a:cubicBezTo>
                  <a:pt x="7392119" y="165761"/>
                  <a:pt x="7393463" y="175955"/>
                  <a:pt x="7408479" y="193840"/>
                </a:cubicBezTo>
                <a:cubicBezTo>
                  <a:pt x="7418728" y="206046"/>
                  <a:pt x="7433279" y="210535"/>
                  <a:pt x="7471344" y="213232"/>
                </a:cubicBezTo>
                <a:cubicBezTo>
                  <a:pt x="7562248" y="219673"/>
                  <a:pt x="7616124" y="227418"/>
                  <a:pt x="7616124" y="234044"/>
                </a:cubicBezTo>
                <a:cubicBezTo>
                  <a:pt x="7616124" y="237653"/>
                  <a:pt x="7622336" y="240606"/>
                  <a:pt x="7629927" y="240606"/>
                </a:cubicBezTo>
                <a:cubicBezTo>
                  <a:pt x="7637518" y="240606"/>
                  <a:pt x="7650614" y="247020"/>
                  <a:pt x="7659028" y="254858"/>
                </a:cubicBezTo>
                <a:cubicBezTo>
                  <a:pt x="7672793" y="267681"/>
                  <a:pt x="7688779" y="269182"/>
                  <a:pt x="7818446" y="269828"/>
                </a:cubicBezTo>
                <a:lnTo>
                  <a:pt x="7962565" y="270546"/>
                </a:lnTo>
                <a:lnTo>
                  <a:pt x="7983701" y="250296"/>
                </a:lnTo>
                <a:cubicBezTo>
                  <a:pt x="7998188" y="236416"/>
                  <a:pt x="8003379" y="225450"/>
                  <a:pt x="8000200" y="215437"/>
                </a:cubicBezTo>
                <a:cubicBezTo>
                  <a:pt x="7996971" y="205260"/>
                  <a:pt x="8002282" y="194727"/>
                  <a:pt x="8017710" y="180712"/>
                </a:cubicBezTo>
                <a:cubicBezTo>
                  <a:pt x="8037905" y="162368"/>
                  <a:pt x="8045188" y="160651"/>
                  <a:pt x="8100405" y="161222"/>
                </a:cubicBezTo>
                <a:cubicBezTo>
                  <a:pt x="8138337" y="161615"/>
                  <a:pt x="8171092" y="166410"/>
                  <a:pt x="8188097" y="174061"/>
                </a:cubicBezTo>
                <a:cubicBezTo>
                  <a:pt x="8210189" y="184002"/>
                  <a:pt x="8235002" y="185636"/>
                  <a:pt x="8321447" y="182846"/>
                </a:cubicBezTo>
                <a:cubicBezTo>
                  <a:pt x="8379860" y="180961"/>
                  <a:pt x="8445392" y="177942"/>
                  <a:pt x="8467071" y="176139"/>
                </a:cubicBezTo>
                <a:cubicBezTo>
                  <a:pt x="8495212" y="173798"/>
                  <a:pt x="8509083" y="175985"/>
                  <a:pt x="8515554" y="183783"/>
                </a:cubicBezTo>
                <a:cubicBezTo>
                  <a:pt x="8522734" y="192433"/>
                  <a:pt x="8522063" y="195687"/>
                  <a:pt x="8512332" y="199421"/>
                </a:cubicBezTo>
                <a:cubicBezTo>
                  <a:pt x="8505573" y="202015"/>
                  <a:pt x="8495068" y="202227"/>
                  <a:pt x="8488986" y="199894"/>
                </a:cubicBezTo>
                <a:cubicBezTo>
                  <a:pt x="8482904" y="197560"/>
                  <a:pt x="8470045" y="202082"/>
                  <a:pt x="8460411" y="209943"/>
                </a:cubicBezTo>
                <a:cubicBezTo>
                  <a:pt x="8446521" y="221275"/>
                  <a:pt x="8445261" y="224954"/>
                  <a:pt x="8454324" y="227712"/>
                </a:cubicBezTo>
                <a:cubicBezTo>
                  <a:pt x="8504338" y="242929"/>
                  <a:pt x="8537560" y="247969"/>
                  <a:pt x="8609792" y="251296"/>
                </a:cubicBezTo>
                <a:cubicBezTo>
                  <a:pt x="8655484" y="253402"/>
                  <a:pt x="8696461" y="258715"/>
                  <a:pt x="8700850" y="263105"/>
                </a:cubicBezTo>
                <a:cubicBezTo>
                  <a:pt x="8711030" y="273285"/>
                  <a:pt x="8794779" y="273587"/>
                  <a:pt x="8801034" y="263466"/>
                </a:cubicBezTo>
                <a:cubicBezTo>
                  <a:pt x="8807117" y="253622"/>
                  <a:pt x="8842944" y="253508"/>
                  <a:pt x="8842944" y="263332"/>
                </a:cubicBezTo>
                <a:cubicBezTo>
                  <a:pt x="8842944" y="268045"/>
                  <a:pt x="8915622" y="270738"/>
                  <a:pt x="9039159" y="270601"/>
                </a:cubicBezTo>
                <a:cubicBezTo>
                  <a:pt x="9255100" y="270361"/>
                  <a:pt x="9288904" y="272154"/>
                  <a:pt x="9313156" y="285134"/>
                </a:cubicBezTo>
                <a:cubicBezTo>
                  <a:pt x="9326206" y="292118"/>
                  <a:pt x="9331902" y="291579"/>
                  <a:pt x="9340980" y="282501"/>
                </a:cubicBezTo>
                <a:cubicBezTo>
                  <a:pt x="9356580" y="266902"/>
                  <a:pt x="9368724" y="268168"/>
                  <a:pt x="9368724" y="285393"/>
                </a:cubicBezTo>
                <a:cubicBezTo>
                  <a:pt x="9368724" y="307639"/>
                  <a:pt x="9387221" y="318316"/>
                  <a:pt x="9416306" y="312859"/>
                </a:cubicBezTo>
                <a:cubicBezTo>
                  <a:pt x="9441094" y="308209"/>
                  <a:pt x="9471033" y="319291"/>
                  <a:pt x="9515382" y="349531"/>
                </a:cubicBezTo>
                <a:cubicBezTo>
                  <a:pt x="9525775" y="356617"/>
                  <a:pt x="9532176" y="356429"/>
                  <a:pt x="9544598" y="348671"/>
                </a:cubicBezTo>
                <a:cubicBezTo>
                  <a:pt x="9567391" y="334437"/>
                  <a:pt x="9601885" y="344448"/>
                  <a:pt x="9620598" y="370729"/>
                </a:cubicBezTo>
                <a:cubicBezTo>
                  <a:pt x="9632857" y="387943"/>
                  <a:pt x="9642405" y="393006"/>
                  <a:pt x="9662612" y="393006"/>
                </a:cubicBezTo>
                <a:cubicBezTo>
                  <a:pt x="9680778" y="393006"/>
                  <a:pt x="9688764" y="389516"/>
                  <a:pt x="9688764" y="381576"/>
                </a:cubicBezTo>
                <a:cubicBezTo>
                  <a:pt x="9688764" y="375058"/>
                  <a:pt x="9695615" y="370146"/>
                  <a:pt x="9704707" y="370146"/>
                </a:cubicBezTo>
                <a:cubicBezTo>
                  <a:pt x="9713475" y="370146"/>
                  <a:pt x="9729368" y="363288"/>
                  <a:pt x="9740024" y="354906"/>
                </a:cubicBezTo>
                <a:cubicBezTo>
                  <a:pt x="9750680" y="346524"/>
                  <a:pt x="9766651" y="339644"/>
                  <a:pt x="9775517" y="339616"/>
                </a:cubicBezTo>
                <a:cubicBezTo>
                  <a:pt x="9798622" y="339548"/>
                  <a:pt x="9831935" y="315211"/>
                  <a:pt x="9827609" y="301566"/>
                </a:cubicBezTo>
                <a:cubicBezTo>
                  <a:pt x="9825615" y="295280"/>
                  <a:pt x="9816791" y="282236"/>
                  <a:pt x="9808000" y="272581"/>
                </a:cubicBezTo>
                <a:cubicBezTo>
                  <a:pt x="9793295" y="256429"/>
                  <a:pt x="9792921" y="253412"/>
                  <a:pt x="9803333" y="234862"/>
                </a:cubicBezTo>
                <a:cubicBezTo>
                  <a:pt x="9818207" y="208361"/>
                  <a:pt x="9856912" y="186355"/>
                  <a:pt x="9892553" y="184136"/>
                </a:cubicBezTo>
                <a:cubicBezTo>
                  <a:pt x="9908294" y="183156"/>
                  <a:pt x="9926906" y="179766"/>
                  <a:pt x="9933914" y="176603"/>
                </a:cubicBezTo>
                <a:cubicBezTo>
                  <a:pt x="9940920" y="173440"/>
                  <a:pt x="9953554" y="174546"/>
                  <a:pt x="9961987" y="179060"/>
                </a:cubicBezTo>
                <a:cubicBezTo>
                  <a:pt x="9970421" y="183573"/>
                  <a:pt x="9992978" y="187266"/>
                  <a:pt x="10012113" y="187266"/>
                </a:cubicBezTo>
                <a:cubicBezTo>
                  <a:pt x="10037958" y="187266"/>
                  <a:pt x="10046904" y="190205"/>
                  <a:pt x="10046904" y="198696"/>
                </a:cubicBezTo>
                <a:cubicBezTo>
                  <a:pt x="10046904" y="204983"/>
                  <a:pt x="10042160" y="210126"/>
                  <a:pt x="10036362" y="210126"/>
                </a:cubicBezTo>
                <a:cubicBezTo>
                  <a:pt x="10030565" y="210126"/>
                  <a:pt x="10023652" y="216127"/>
                  <a:pt x="10021001" y="223461"/>
                </a:cubicBezTo>
                <a:cubicBezTo>
                  <a:pt x="10006364" y="263950"/>
                  <a:pt x="9993934" y="274969"/>
                  <a:pt x="9953928" y="282926"/>
                </a:cubicBezTo>
                <a:cubicBezTo>
                  <a:pt x="9927489" y="288185"/>
                  <a:pt x="9913554" y="294760"/>
                  <a:pt x="9913554" y="301976"/>
                </a:cubicBezTo>
                <a:cubicBezTo>
                  <a:pt x="9913554" y="310443"/>
                  <a:pt x="9923903" y="312779"/>
                  <a:pt x="9958228" y="312056"/>
                </a:cubicBezTo>
                <a:cubicBezTo>
                  <a:pt x="10000159" y="311174"/>
                  <a:pt x="10010512" y="306246"/>
                  <a:pt x="10018564" y="283341"/>
                </a:cubicBezTo>
                <a:cubicBezTo>
                  <a:pt x="10019911" y="279511"/>
                  <a:pt x="10133855" y="277034"/>
                  <a:pt x="10279674" y="277664"/>
                </a:cubicBezTo>
                <a:cubicBezTo>
                  <a:pt x="10556606" y="278861"/>
                  <a:pt x="10558218" y="279056"/>
                  <a:pt x="10646595" y="322146"/>
                </a:cubicBezTo>
                <a:cubicBezTo>
                  <a:pt x="10660006" y="328684"/>
                  <a:pt x="10683847" y="334815"/>
                  <a:pt x="10699576" y="335770"/>
                </a:cubicBezTo>
                <a:cubicBezTo>
                  <a:pt x="10715304" y="336725"/>
                  <a:pt x="10729479" y="341421"/>
                  <a:pt x="10731074" y="346206"/>
                </a:cubicBezTo>
                <a:cubicBezTo>
                  <a:pt x="10732669" y="350991"/>
                  <a:pt x="10745270" y="354906"/>
                  <a:pt x="10759076" y="354906"/>
                </a:cubicBezTo>
                <a:cubicBezTo>
                  <a:pt x="10772881" y="354906"/>
                  <a:pt x="10788277" y="359846"/>
                  <a:pt x="10793288" y="365884"/>
                </a:cubicBezTo>
                <a:cubicBezTo>
                  <a:pt x="10798299" y="371922"/>
                  <a:pt x="10811577" y="377922"/>
                  <a:pt x="10822796" y="379219"/>
                </a:cubicBezTo>
                <a:cubicBezTo>
                  <a:pt x="10855338" y="382980"/>
                  <a:pt x="10849332" y="404957"/>
                  <a:pt x="10816524" y="402174"/>
                </a:cubicBezTo>
                <a:cubicBezTo>
                  <a:pt x="10760824" y="397450"/>
                  <a:pt x="10735450" y="398972"/>
                  <a:pt x="10702224" y="409031"/>
                </a:cubicBezTo>
                <a:cubicBezTo>
                  <a:pt x="10683364" y="414741"/>
                  <a:pt x="10666219" y="421530"/>
                  <a:pt x="10664124" y="424117"/>
                </a:cubicBezTo>
                <a:cubicBezTo>
                  <a:pt x="10662028" y="426704"/>
                  <a:pt x="10650241" y="432121"/>
                  <a:pt x="10637930" y="436155"/>
                </a:cubicBezTo>
                <a:cubicBezTo>
                  <a:pt x="10610722" y="445069"/>
                  <a:pt x="10606093" y="455807"/>
                  <a:pt x="10622418" y="472132"/>
                </a:cubicBezTo>
                <a:cubicBezTo>
                  <a:pt x="10631388" y="481102"/>
                  <a:pt x="10650624" y="484739"/>
                  <a:pt x="10693242" y="485525"/>
                </a:cubicBezTo>
                <a:cubicBezTo>
                  <a:pt x="10791579" y="487338"/>
                  <a:pt x="10789672" y="486981"/>
                  <a:pt x="10792108" y="504019"/>
                </a:cubicBezTo>
                <a:cubicBezTo>
                  <a:pt x="10794962" y="523981"/>
                  <a:pt x="10766801" y="537747"/>
                  <a:pt x="10722820" y="537890"/>
                </a:cubicBezTo>
                <a:cubicBezTo>
                  <a:pt x="10676619" y="538041"/>
                  <a:pt x="10655354" y="545217"/>
                  <a:pt x="10658119" y="559727"/>
                </a:cubicBezTo>
                <a:cubicBezTo>
                  <a:pt x="10661000" y="574843"/>
                  <a:pt x="10708530" y="581443"/>
                  <a:pt x="10827954" y="583309"/>
                </a:cubicBezTo>
                <a:cubicBezTo>
                  <a:pt x="10874055" y="584029"/>
                  <a:pt x="10930633" y="587714"/>
                  <a:pt x="10953684" y="591498"/>
                </a:cubicBezTo>
                <a:cubicBezTo>
                  <a:pt x="11045163" y="606514"/>
                  <a:pt x="11075346" y="608446"/>
                  <a:pt x="11085592" y="599942"/>
                </a:cubicBezTo>
                <a:cubicBezTo>
                  <a:pt x="11098403" y="589311"/>
                  <a:pt x="11093111" y="545406"/>
                  <a:pt x="11079019" y="545406"/>
                </a:cubicBezTo>
                <a:cubicBezTo>
                  <a:pt x="11073467" y="545406"/>
                  <a:pt x="11058094" y="535514"/>
                  <a:pt x="11044856" y="523424"/>
                </a:cubicBezTo>
                <a:cubicBezTo>
                  <a:pt x="11023732" y="504129"/>
                  <a:pt x="11021885" y="499392"/>
                  <a:pt x="11029753" y="484690"/>
                </a:cubicBezTo>
                <a:cubicBezTo>
                  <a:pt x="11037011" y="471129"/>
                  <a:pt x="11036415" y="465393"/>
                  <a:pt x="11026623" y="454574"/>
                </a:cubicBezTo>
                <a:cubicBezTo>
                  <a:pt x="11009578" y="435740"/>
                  <a:pt x="11018785" y="394265"/>
                  <a:pt x="11042398" y="383506"/>
                </a:cubicBezTo>
                <a:cubicBezTo>
                  <a:pt x="11067711" y="371972"/>
                  <a:pt x="11065277" y="354906"/>
                  <a:pt x="11038319" y="354906"/>
                </a:cubicBezTo>
                <a:cubicBezTo>
                  <a:pt x="11008741" y="354906"/>
                  <a:pt x="11002169" y="335579"/>
                  <a:pt x="11026357" y="319730"/>
                </a:cubicBezTo>
                <a:cubicBezTo>
                  <a:pt x="11041534" y="309785"/>
                  <a:pt x="11047416" y="309223"/>
                  <a:pt x="11056591" y="316838"/>
                </a:cubicBezTo>
                <a:cubicBezTo>
                  <a:pt x="11062858" y="322038"/>
                  <a:pt x="11067984" y="332730"/>
                  <a:pt x="11067984" y="340599"/>
                </a:cubicBezTo>
                <a:cubicBezTo>
                  <a:pt x="11067984" y="348468"/>
                  <a:pt x="11072442" y="354906"/>
                  <a:pt x="11077890" y="354906"/>
                </a:cubicBezTo>
                <a:cubicBezTo>
                  <a:pt x="11104235" y="354906"/>
                  <a:pt x="11116104" y="311748"/>
                  <a:pt x="11094654" y="293946"/>
                </a:cubicBezTo>
                <a:cubicBezTo>
                  <a:pt x="11079908" y="281709"/>
                  <a:pt x="11079970" y="252793"/>
                  <a:pt x="11094768" y="240513"/>
                </a:cubicBezTo>
                <a:cubicBezTo>
                  <a:pt x="11114565" y="224083"/>
                  <a:pt x="11187793" y="210584"/>
                  <a:pt x="11214919" y="218364"/>
                </a:cubicBezTo>
                <a:cubicBezTo>
                  <a:pt x="11228347" y="222215"/>
                  <a:pt x="11271076" y="225366"/>
                  <a:pt x="11309870" y="225366"/>
                </a:cubicBezTo>
                <a:cubicBezTo>
                  <a:pt x="11366818" y="225366"/>
                  <a:pt x="11380405" y="227522"/>
                  <a:pt x="11380405" y="236557"/>
                </a:cubicBezTo>
                <a:cubicBezTo>
                  <a:pt x="11380405" y="243689"/>
                  <a:pt x="11384832" y="246050"/>
                  <a:pt x="11392608" y="243065"/>
                </a:cubicBezTo>
                <a:cubicBezTo>
                  <a:pt x="11412276" y="235518"/>
                  <a:pt x="11402354" y="265962"/>
                  <a:pt x="11382266" y="274798"/>
                </a:cubicBezTo>
                <a:cubicBezTo>
                  <a:pt x="11372860" y="278935"/>
                  <a:pt x="11365172" y="284079"/>
                  <a:pt x="11365179" y="286228"/>
                </a:cubicBezTo>
                <a:cubicBezTo>
                  <a:pt x="11365186" y="288378"/>
                  <a:pt x="11381475" y="300423"/>
                  <a:pt x="11401374" y="312996"/>
                </a:cubicBezTo>
                <a:cubicBezTo>
                  <a:pt x="11431070" y="331759"/>
                  <a:pt x="11445654" y="335856"/>
                  <a:pt x="11482741" y="335856"/>
                </a:cubicBezTo>
                <a:cubicBezTo>
                  <a:pt x="11527278" y="335856"/>
                  <a:pt x="11528020" y="336211"/>
                  <a:pt x="11534369" y="360525"/>
                </a:cubicBezTo>
                <a:cubicBezTo>
                  <a:pt x="11543074" y="393860"/>
                  <a:pt x="11571368" y="407577"/>
                  <a:pt x="11621350" y="402691"/>
                </a:cubicBezTo>
                <a:cubicBezTo>
                  <a:pt x="11668488" y="398084"/>
                  <a:pt x="11678396" y="408339"/>
                  <a:pt x="11656031" y="438589"/>
                </a:cubicBezTo>
                <a:cubicBezTo>
                  <a:pt x="11638875" y="461794"/>
                  <a:pt x="11641145" y="469145"/>
                  <a:pt x="11665521" y="469321"/>
                </a:cubicBezTo>
                <a:cubicBezTo>
                  <a:pt x="11698421" y="469559"/>
                  <a:pt x="11742296" y="490164"/>
                  <a:pt x="11744790" y="506549"/>
                </a:cubicBezTo>
                <a:cubicBezTo>
                  <a:pt x="11746948" y="520729"/>
                  <a:pt x="11743444" y="522546"/>
                  <a:pt x="11713930" y="522546"/>
                </a:cubicBezTo>
                <a:cubicBezTo>
                  <a:pt x="11695617" y="522546"/>
                  <a:pt x="11677376" y="525397"/>
                  <a:pt x="11673395" y="528882"/>
                </a:cubicBezTo>
                <a:cubicBezTo>
                  <a:pt x="11669413" y="532366"/>
                  <a:pt x="11651316" y="539441"/>
                  <a:pt x="11633179" y="544605"/>
                </a:cubicBezTo>
                <a:cubicBezTo>
                  <a:pt x="11606715" y="552139"/>
                  <a:pt x="11598044" y="559162"/>
                  <a:pt x="11589263" y="580179"/>
                </a:cubicBezTo>
                <a:cubicBezTo>
                  <a:pt x="11582128" y="597253"/>
                  <a:pt x="11573176" y="606366"/>
                  <a:pt x="11563540" y="606366"/>
                </a:cubicBezTo>
                <a:cubicBezTo>
                  <a:pt x="11555411" y="606366"/>
                  <a:pt x="11539934" y="610388"/>
                  <a:pt x="11529146" y="615304"/>
                </a:cubicBezTo>
                <a:cubicBezTo>
                  <a:pt x="11514142" y="622140"/>
                  <a:pt x="11507429" y="622140"/>
                  <a:pt x="11500593" y="615304"/>
                </a:cubicBezTo>
                <a:cubicBezTo>
                  <a:pt x="11484628" y="599339"/>
                  <a:pt x="11464826" y="605106"/>
                  <a:pt x="11459327" y="627321"/>
                </a:cubicBezTo>
                <a:cubicBezTo>
                  <a:pt x="11456474" y="638847"/>
                  <a:pt x="11447837" y="652757"/>
                  <a:pt x="11440133" y="658233"/>
                </a:cubicBezTo>
                <a:cubicBezTo>
                  <a:pt x="11421184" y="671701"/>
                  <a:pt x="11422516" y="681249"/>
                  <a:pt x="11444755" y="691382"/>
                </a:cubicBezTo>
                <a:cubicBezTo>
                  <a:pt x="11480887" y="707845"/>
                  <a:pt x="11474779" y="734114"/>
                  <a:pt x="11432824" y="742695"/>
                </a:cubicBezTo>
                <a:cubicBezTo>
                  <a:pt x="11392462" y="750949"/>
                  <a:pt x="11400065" y="768937"/>
                  <a:pt x="11447079" y="776421"/>
                </a:cubicBezTo>
                <a:cubicBezTo>
                  <a:pt x="11469082" y="779923"/>
                  <a:pt x="11487606" y="786813"/>
                  <a:pt x="11488244" y="791732"/>
                </a:cubicBezTo>
                <a:cubicBezTo>
                  <a:pt x="11488884" y="796652"/>
                  <a:pt x="11489831" y="804105"/>
                  <a:pt x="11490350" y="808296"/>
                </a:cubicBezTo>
                <a:cubicBezTo>
                  <a:pt x="11492613" y="826522"/>
                  <a:pt x="11504991" y="834966"/>
                  <a:pt x="11529443" y="834966"/>
                </a:cubicBezTo>
                <a:cubicBezTo>
                  <a:pt x="11545878" y="834966"/>
                  <a:pt x="11555664" y="838664"/>
                  <a:pt x="11555664" y="844872"/>
                </a:cubicBezTo>
                <a:cubicBezTo>
                  <a:pt x="11555664" y="859644"/>
                  <a:pt x="11539434" y="873082"/>
                  <a:pt x="11521755" y="872950"/>
                </a:cubicBezTo>
                <a:cubicBezTo>
                  <a:pt x="11508633" y="872851"/>
                  <a:pt x="11507962" y="871540"/>
                  <a:pt x="11517564" y="864749"/>
                </a:cubicBezTo>
                <a:cubicBezTo>
                  <a:pt x="11527376" y="857810"/>
                  <a:pt x="11527404" y="857098"/>
                  <a:pt x="11517762" y="859721"/>
                </a:cubicBezTo>
                <a:cubicBezTo>
                  <a:pt x="11500996" y="864280"/>
                  <a:pt x="11493972" y="908691"/>
                  <a:pt x="11508154" y="920462"/>
                </a:cubicBezTo>
                <a:cubicBezTo>
                  <a:pt x="11514467" y="925700"/>
                  <a:pt x="11523453" y="930373"/>
                  <a:pt x="11528123" y="930846"/>
                </a:cubicBezTo>
                <a:cubicBezTo>
                  <a:pt x="11532795" y="931318"/>
                  <a:pt x="11540502" y="932227"/>
                  <a:pt x="11545253" y="932866"/>
                </a:cubicBezTo>
                <a:cubicBezTo>
                  <a:pt x="11550002" y="933504"/>
                  <a:pt x="11555682" y="940884"/>
                  <a:pt x="11557873" y="949266"/>
                </a:cubicBezTo>
                <a:cubicBezTo>
                  <a:pt x="11560078" y="957696"/>
                  <a:pt x="11568268" y="964506"/>
                  <a:pt x="11576201" y="964506"/>
                </a:cubicBezTo>
                <a:cubicBezTo>
                  <a:pt x="11584088" y="964506"/>
                  <a:pt x="11609051" y="971025"/>
                  <a:pt x="11631673" y="978992"/>
                </a:cubicBezTo>
                <a:cubicBezTo>
                  <a:pt x="11668981" y="992130"/>
                  <a:pt x="11674457" y="992395"/>
                  <a:pt x="11690560" y="981844"/>
                </a:cubicBezTo>
                <a:cubicBezTo>
                  <a:pt x="11702911" y="973751"/>
                  <a:pt x="11719922" y="971326"/>
                  <a:pt x="11746458" y="973876"/>
                </a:cubicBezTo>
                <a:cubicBezTo>
                  <a:pt x="11790758" y="978133"/>
                  <a:pt x="11797674" y="982640"/>
                  <a:pt x="11784419" y="998612"/>
                </a:cubicBezTo>
                <a:cubicBezTo>
                  <a:pt x="11777821" y="1006562"/>
                  <a:pt x="11760907" y="1010226"/>
                  <a:pt x="11730808" y="1010226"/>
                </a:cubicBezTo>
                <a:cubicBezTo>
                  <a:pt x="11700245" y="1010226"/>
                  <a:pt x="11685594" y="1013464"/>
                  <a:pt x="11682762" y="1020845"/>
                </a:cubicBezTo>
                <a:cubicBezTo>
                  <a:pt x="11677886" y="1033552"/>
                  <a:pt x="11707738" y="1063566"/>
                  <a:pt x="11725252" y="1063566"/>
                </a:cubicBezTo>
                <a:cubicBezTo>
                  <a:pt x="11732069" y="1063566"/>
                  <a:pt x="11739652" y="1066810"/>
                  <a:pt x="11742101" y="1070775"/>
                </a:cubicBezTo>
                <a:cubicBezTo>
                  <a:pt x="11744552" y="1074739"/>
                  <a:pt x="11759830" y="1077454"/>
                  <a:pt x="11776053" y="1076807"/>
                </a:cubicBezTo>
                <a:cubicBezTo>
                  <a:pt x="11815635" y="1075229"/>
                  <a:pt x="11829784" y="1088175"/>
                  <a:pt x="11826650" y="1123103"/>
                </a:cubicBezTo>
                <a:cubicBezTo>
                  <a:pt x="11824464" y="1147463"/>
                  <a:pt x="11821130" y="1151603"/>
                  <a:pt x="11800268" y="1155870"/>
                </a:cubicBezTo>
                <a:cubicBezTo>
                  <a:pt x="11787134" y="1158556"/>
                  <a:pt x="11774903" y="1158350"/>
                  <a:pt x="11773087" y="1155412"/>
                </a:cubicBezTo>
                <a:cubicBezTo>
                  <a:pt x="11766992" y="1145550"/>
                  <a:pt x="11705978" y="1158645"/>
                  <a:pt x="11697856" y="1171559"/>
                </a:cubicBezTo>
                <a:cubicBezTo>
                  <a:pt x="11685405" y="1191354"/>
                  <a:pt x="11703153" y="1223586"/>
                  <a:pt x="11726503" y="1223586"/>
                </a:cubicBezTo>
                <a:cubicBezTo>
                  <a:pt x="11736823" y="1223586"/>
                  <a:pt x="11747386" y="1227015"/>
                  <a:pt x="11749976" y="1231206"/>
                </a:cubicBezTo>
                <a:cubicBezTo>
                  <a:pt x="11752566" y="1235397"/>
                  <a:pt x="11769913" y="1238826"/>
                  <a:pt x="11788525" y="1238826"/>
                </a:cubicBezTo>
                <a:cubicBezTo>
                  <a:pt x="11816209" y="1238826"/>
                  <a:pt x="11822366" y="1241357"/>
                  <a:pt x="11822366" y="1252738"/>
                </a:cubicBezTo>
                <a:cubicBezTo>
                  <a:pt x="11822366" y="1273101"/>
                  <a:pt x="11788063" y="1302557"/>
                  <a:pt x="11769885" y="1297803"/>
                </a:cubicBezTo>
                <a:cubicBezTo>
                  <a:pt x="11761573" y="1295629"/>
                  <a:pt x="11747432" y="1298992"/>
                  <a:pt x="11738460" y="1305275"/>
                </a:cubicBezTo>
                <a:cubicBezTo>
                  <a:pt x="11728465" y="1312277"/>
                  <a:pt x="11713781" y="1315026"/>
                  <a:pt x="11700533" y="1312376"/>
                </a:cubicBezTo>
                <a:cubicBezTo>
                  <a:pt x="11673272" y="1306924"/>
                  <a:pt x="11655364" y="1324102"/>
                  <a:pt x="11669966" y="1341696"/>
                </a:cubicBezTo>
                <a:cubicBezTo>
                  <a:pt x="11675183" y="1347983"/>
                  <a:pt x="11684222" y="1353126"/>
                  <a:pt x="11690052" y="1353126"/>
                </a:cubicBezTo>
                <a:cubicBezTo>
                  <a:pt x="11695883" y="1353126"/>
                  <a:pt x="11706607" y="1356155"/>
                  <a:pt x="11713884" y="1359857"/>
                </a:cubicBezTo>
                <a:cubicBezTo>
                  <a:pt x="11749876" y="1378167"/>
                  <a:pt x="11767738" y="1383038"/>
                  <a:pt x="11795696" y="1382171"/>
                </a:cubicBezTo>
                <a:cubicBezTo>
                  <a:pt x="11835954" y="1380922"/>
                  <a:pt x="11869907" y="1389269"/>
                  <a:pt x="11880356" y="1402983"/>
                </a:cubicBezTo>
                <a:cubicBezTo>
                  <a:pt x="11885832" y="1410170"/>
                  <a:pt x="11902631" y="1414086"/>
                  <a:pt x="11927981" y="1414086"/>
                </a:cubicBezTo>
                <a:cubicBezTo>
                  <a:pt x="11954171" y="1414086"/>
                  <a:pt x="11967185" y="1417242"/>
                  <a:pt x="11967262" y="1423611"/>
                </a:cubicBezTo>
                <a:cubicBezTo>
                  <a:pt x="11967346" y="1430419"/>
                  <a:pt x="11969300" y="1430103"/>
                  <a:pt x="11974114" y="1422501"/>
                </a:cubicBezTo>
                <a:cubicBezTo>
                  <a:pt x="11983247" y="1408076"/>
                  <a:pt x="12005246" y="1417666"/>
                  <a:pt x="12005246" y="1436072"/>
                </a:cubicBezTo>
                <a:cubicBezTo>
                  <a:pt x="12005246" y="1448608"/>
                  <a:pt x="11999857" y="1450916"/>
                  <a:pt x="11970597" y="1450916"/>
                </a:cubicBezTo>
                <a:cubicBezTo>
                  <a:pt x="11951540" y="1450916"/>
                  <a:pt x="11931644" y="1454487"/>
                  <a:pt x="11926385" y="1458852"/>
                </a:cubicBezTo>
                <a:cubicBezTo>
                  <a:pt x="11921126" y="1463217"/>
                  <a:pt x="11909328" y="1464828"/>
                  <a:pt x="11900167" y="1462433"/>
                </a:cubicBezTo>
                <a:cubicBezTo>
                  <a:pt x="11889542" y="1459654"/>
                  <a:pt x="11881992" y="1462036"/>
                  <a:pt x="11879316" y="1469009"/>
                </a:cubicBezTo>
                <a:cubicBezTo>
                  <a:pt x="11876530" y="1476268"/>
                  <a:pt x="11867515" y="1478825"/>
                  <a:pt x="11852484" y="1476618"/>
                </a:cubicBezTo>
                <a:cubicBezTo>
                  <a:pt x="11826772" y="1472845"/>
                  <a:pt x="11805990" y="1486081"/>
                  <a:pt x="11812204" y="1502273"/>
                </a:cubicBezTo>
                <a:cubicBezTo>
                  <a:pt x="11814500" y="1508253"/>
                  <a:pt x="11824582" y="1513146"/>
                  <a:pt x="11834612" y="1513146"/>
                </a:cubicBezTo>
                <a:cubicBezTo>
                  <a:pt x="11844640" y="1513146"/>
                  <a:pt x="11852841" y="1515718"/>
                  <a:pt x="11852836" y="1518861"/>
                </a:cubicBezTo>
                <a:cubicBezTo>
                  <a:pt x="11852831" y="1522004"/>
                  <a:pt x="11867404" y="1524576"/>
                  <a:pt x="11885221" y="1524576"/>
                </a:cubicBezTo>
                <a:cubicBezTo>
                  <a:pt x="11913014" y="1524576"/>
                  <a:pt x="11917962" y="1527011"/>
                  <a:pt x="11920051" y="1541721"/>
                </a:cubicBezTo>
                <a:cubicBezTo>
                  <a:pt x="11922213" y="1556945"/>
                  <a:pt x="11919224" y="1558857"/>
                  <a:pt x="11893381" y="1558782"/>
                </a:cubicBezTo>
                <a:cubicBezTo>
                  <a:pt x="11839638" y="1558627"/>
                  <a:pt x="11808666" y="1550339"/>
                  <a:pt x="11804666" y="1535040"/>
                </a:cubicBezTo>
                <a:cubicBezTo>
                  <a:pt x="11801624" y="1523409"/>
                  <a:pt x="11797439" y="1521916"/>
                  <a:pt x="11783054" y="1527331"/>
                </a:cubicBezTo>
                <a:cubicBezTo>
                  <a:pt x="11773243" y="1531024"/>
                  <a:pt x="11754555" y="1532454"/>
                  <a:pt x="11741524" y="1530509"/>
                </a:cubicBezTo>
                <a:cubicBezTo>
                  <a:pt x="11722531" y="1527673"/>
                  <a:pt x="11717038" y="1530011"/>
                  <a:pt x="11713824" y="1542303"/>
                </a:cubicBezTo>
                <a:cubicBezTo>
                  <a:pt x="11710091" y="1556579"/>
                  <a:pt x="11705295" y="1557358"/>
                  <a:pt x="11644214" y="1553609"/>
                </a:cubicBezTo>
                <a:cubicBezTo>
                  <a:pt x="11568654" y="1548970"/>
                  <a:pt x="11548976" y="1553054"/>
                  <a:pt x="11563360" y="1570386"/>
                </a:cubicBezTo>
                <a:cubicBezTo>
                  <a:pt x="11568537" y="1576623"/>
                  <a:pt x="11581176" y="1581726"/>
                  <a:pt x="11591448" y="1581726"/>
                </a:cubicBezTo>
                <a:cubicBezTo>
                  <a:pt x="11605128" y="1581726"/>
                  <a:pt x="11609438" y="1585291"/>
                  <a:pt x="11607557" y="1595053"/>
                </a:cubicBezTo>
                <a:cubicBezTo>
                  <a:pt x="11605336" y="1606583"/>
                  <a:pt x="11595590" y="1608380"/>
                  <a:pt x="11535246" y="1608388"/>
                </a:cubicBezTo>
                <a:cubicBezTo>
                  <a:pt x="11496886" y="1608392"/>
                  <a:pt x="11463065" y="1610831"/>
                  <a:pt x="11460088" y="1613807"/>
                </a:cubicBezTo>
                <a:cubicBezTo>
                  <a:pt x="11457109" y="1616783"/>
                  <a:pt x="11444572" y="1613995"/>
                  <a:pt x="11432226" y="1607610"/>
                </a:cubicBezTo>
                <a:cubicBezTo>
                  <a:pt x="11410822" y="1596542"/>
                  <a:pt x="11408477" y="1596998"/>
                  <a:pt x="11381758" y="1617439"/>
                </a:cubicBezTo>
                <a:cubicBezTo>
                  <a:pt x="11335506" y="1652825"/>
                  <a:pt x="11306071" y="1665546"/>
                  <a:pt x="11270440" y="1665546"/>
                </a:cubicBezTo>
                <a:cubicBezTo>
                  <a:pt x="11225734" y="1665546"/>
                  <a:pt x="11191813" y="1678122"/>
                  <a:pt x="11203905" y="1690213"/>
                </a:cubicBezTo>
                <a:cubicBezTo>
                  <a:pt x="11219731" y="1706040"/>
                  <a:pt x="11214694" y="1727735"/>
                  <a:pt x="11195809" y="1725080"/>
                </a:cubicBezTo>
                <a:cubicBezTo>
                  <a:pt x="11184380" y="1723473"/>
                  <a:pt x="11177963" y="1727162"/>
                  <a:pt x="11176130" y="1736397"/>
                </a:cubicBezTo>
                <a:cubicBezTo>
                  <a:pt x="11170430" y="1765085"/>
                  <a:pt x="11187944" y="1771948"/>
                  <a:pt x="11296586" y="1783597"/>
                </a:cubicBezTo>
                <a:cubicBezTo>
                  <a:pt x="11302872" y="1784272"/>
                  <a:pt x="11320474" y="1788980"/>
                  <a:pt x="11335700" y="1794062"/>
                </a:cubicBezTo>
                <a:cubicBezTo>
                  <a:pt x="11350927" y="1799143"/>
                  <a:pt x="11366357" y="1802622"/>
                  <a:pt x="11369990" y="1801793"/>
                </a:cubicBezTo>
                <a:cubicBezTo>
                  <a:pt x="11373623" y="1800965"/>
                  <a:pt x="11381740" y="1802491"/>
                  <a:pt x="11388026" y="1805186"/>
                </a:cubicBezTo>
                <a:cubicBezTo>
                  <a:pt x="11394312" y="1807880"/>
                  <a:pt x="11433746" y="1810997"/>
                  <a:pt x="11475656" y="1812111"/>
                </a:cubicBezTo>
                <a:cubicBezTo>
                  <a:pt x="11547352" y="1814016"/>
                  <a:pt x="11551996" y="1815115"/>
                  <a:pt x="11554215" y="1830702"/>
                </a:cubicBezTo>
                <a:cubicBezTo>
                  <a:pt x="11555513" y="1839814"/>
                  <a:pt x="11564943" y="1852751"/>
                  <a:pt x="11575170" y="1859453"/>
                </a:cubicBezTo>
                <a:cubicBezTo>
                  <a:pt x="11585398" y="1866154"/>
                  <a:pt x="11593766" y="1876702"/>
                  <a:pt x="11593766" y="1882892"/>
                </a:cubicBezTo>
                <a:cubicBezTo>
                  <a:pt x="11593766" y="1892167"/>
                  <a:pt x="11578313" y="1894146"/>
                  <a:pt x="11505897" y="1894146"/>
                </a:cubicBezTo>
                <a:cubicBezTo>
                  <a:pt x="11434491" y="1894146"/>
                  <a:pt x="11417199" y="1896306"/>
                  <a:pt x="11413604" y="1905673"/>
                </a:cubicBezTo>
                <a:cubicBezTo>
                  <a:pt x="11406496" y="1924198"/>
                  <a:pt x="11422013" y="1935667"/>
                  <a:pt x="11474487" y="1950674"/>
                </a:cubicBezTo>
                <a:cubicBezTo>
                  <a:pt x="11512177" y="1961452"/>
                  <a:pt x="11526092" y="1969412"/>
                  <a:pt x="11533951" y="1984691"/>
                </a:cubicBezTo>
                <a:cubicBezTo>
                  <a:pt x="11539593" y="1995661"/>
                  <a:pt x="11548504" y="2007378"/>
                  <a:pt x="11553749" y="2010730"/>
                </a:cubicBezTo>
                <a:cubicBezTo>
                  <a:pt x="11568834" y="2020368"/>
                  <a:pt x="11564877" y="2037384"/>
                  <a:pt x="11546141" y="2043446"/>
                </a:cubicBezTo>
                <a:cubicBezTo>
                  <a:pt x="11536711" y="2046496"/>
                  <a:pt x="11506707" y="2049913"/>
                  <a:pt x="11479466" y="2051039"/>
                </a:cubicBezTo>
                <a:cubicBezTo>
                  <a:pt x="11401328" y="2054268"/>
                  <a:pt x="11392125" y="2055227"/>
                  <a:pt x="11388049" y="2060570"/>
                </a:cubicBezTo>
                <a:cubicBezTo>
                  <a:pt x="11378967" y="2072478"/>
                  <a:pt x="11348425" y="2084646"/>
                  <a:pt x="11327619" y="2084646"/>
                </a:cubicBezTo>
                <a:cubicBezTo>
                  <a:pt x="11315237" y="2084646"/>
                  <a:pt x="11302986" y="2088075"/>
                  <a:pt x="11300396" y="2092266"/>
                </a:cubicBezTo>
                <a:cubicBezTo>
                  <a:pt x="11297806" y="2096457"/>
                  <a:pt x="11278865" y="2099886"/>
                  <a:pt x="11258305" y="2099886"/>
                </a:cubicBezTo>
                <a:cubicBezTo>
                  <a:pt x="11215406" y="2099886"/>
                  <a:pt x="11200712" y="2115691"/>
                  <a:pt x="11208910" y="2153017"/>
                </a:cubicBezTo>
                <a:lnTo>
                  <a:pt x="11213689" y="2174774"/>
                </a:lnTo>
                <a:lnTo>
                  <a:pt x="11165602" y="2178941"/>
                </a:lnTo>
                <a:cubicBezTo>
                  <a:pt x="11086965" y="2185756"/>
                  <a:pt x="10951564" y="2183070"/>
                  <a:pt x="10927016" y="2174208"/>
                </a:cubicBezTo>
                <a:cubicBezTo>
                  <a:pt x="10895835" y="2162952"/>
                  <a:pt x="10877486" y="2146106"/>
                  <a:pt x="10877486" y="2128735"/>
                </a:cubicBezTo>
                <a:cubicBezTo>
                  <a:pt x="10877486" y="2119094"/>
                  <a:pt x="10874291" y="2116186"/>
                  <a:pt x="10867961" y="2120067"/>
                </a:cubicBezTo>
                <a:cubicBezTo>
                  <a:pt x="10862634" y="2123333"/>
                  <a:pt x="10863990" y="2117654"/>
                  <a:pt x="10871038" y="2107181"/>
                </a:cubicBezTo>
                <a:cubicBezTo>
                  <a:pt x="10880635" y="2092922"/>
                  <a:pt x="10889352" y="2088929"/>
                  <a:pt x="10907589" y="2090438"/>
                </a:cubicBezTo>
                <a:cubicBezTo>
                  <a:pt x="10920762" y="2091529"/>
                  <a:pt x="10938498" y="2088696"/>
                  <a:pt x="10947004" y="2084144"/>
                </a:cubicBezTo>
                <a:cubicBezTo>
                  <a:pt x="10955509" y="2079592"/>
                  <a:pt x="10988782" y="2074040"/>
                  <a:pt x="11020942" y="2071807"/>
                </a:cubicBezTo>
                <a:cubicBezTo>
                  <a:pt x="11053102" y="2069573"/>
                  <a:pt x="11080697" y="2066553"/>
                  <a:pt x="11082262" y="2065094"/>
                </a:cubicBezTo>
                <a:cubicBezTo>
                  <a:pt x="11083828" y="2063636"/>
                  <a:pt x="11083009" y="2056977"/>
                  <a:pt x="11080447" y="2050295"/>
                </a:cubicBezTo>
                <a:cubicBezTo>
                  <a:pt x="11076320" y="2039543"/>
                  <a:pt x="11058911" y="2038654"/>
                  <a:pt x="10929011" y="2042562"/>
                </a:cubicBezTo>
                <a:cubicBezTo>
                  <a:pt x="10740985" y="2048219"/>
                  <a:pt x="10715701" y="2052140"/>
                  <a:pt x="10709954" y="2076532"/>
                </a:cubicBezTo>
                <a:cubicBezTo>
                  <a:pt x="10707549" y="2086737"/>
                  <a:pt x="10695545" y="2100650"/>
                  <a:pt x="10683279" y="2107449"/>
                </a:cubicBezTo>
                <a:cubicBezTo>
                  <a:pt x="10670888" y="2114317"/>
                  <a:pt x="10653073" y="2135657"/>
                  <a:pt x="10643195" y="2155464"/>
                </a:cubicBezTo>
                <a:cubicBezTo>
                  <a:pt x="10633416" y="2175073"/>
                  <a:pt x="10618842" y="2194634"/>
                  <a:pt x="10610809" y="2198934"/>
                </a:cubicBezTo>
                <a:cubicBezTo>
                  <a:pt x="10602775" y="2203234"/>
                  <a:pt x="10562622" y="2207127"/>
                  <a:pt x="10521578" y="2207587"/>
                </a:cubicBezTo>
                <a:cubicBezTo>
                  <a:pt x="10480536" y="2208046"/>
                  <a:pt x="10430018" y="2211468"/>
                  <a:pt x="10409314" y="2215191"/>
                </a:cubicBezTo>
                <a:cubicBezTo>
                  <a:pt x="10385006" y="2219563"/>
                  <a:pt x="10368946" y="2219234"/>
                  <a:pt x="10363975" y="2214263"/>
                </a:cubicBezTo>
                <a:cubicBezTo>
                  <a:pt x="10359742" y="2210030"/>
                  <a:pt x="10340105" y="2206566"/>
                  <a:pt x="10320337" y="2206566"/>
                </a:cubicBezTo>
                <a:cubicBezTo>
                  <a:pt x="10300570" y="2206566"/>
                  <a:pt x="10283253" y="2203994"/>
                  <a:pt x="10281855" y="2200851"/>
                </a:cubicBezTo>
                <a:cubicBezTo>
                  <a:pt x="10280459" y="2197708"/>
                  <a:pt x="10266457" y="2188595"/>
                  <a:pt x="10250741" y="2180601"/>
                </a:cubicBezTo>
                <a:cubicBezTo>
                  <a:pt x="10220614" y="2165277"/>
                  <a:pt x="10212461" y="2145606"/>
                  <a:pt x="10236236" y="2145606"/>
                </a:cubicBezTo>
                <a:cubicBezTo>
                  <a:pt x="10253124" y="2145606"/>
                  <a:pt x="10293615" y="2126223"/>
                  <a:pt x="10304749" y="2112807"/>
                </a:cubicBezTo>
                <a:cubicBezTo>
                  <a:pt x="10320898" y="2093349"/>
                  <a:pt x="10301926" y="2083541"/>
                  <a:pt x="10248044" y="2083494"/>
                </a:cubicBezTo>
                <a:cubicBezTo>
                  <a:pt x="10173469" y="2083425"/>
                  <a:pt x="10153586" y="2078731"/>
                  <a:pt x="10153586" y="2061180"/>
                </a:cubicBezTo>
                <a:cubicBezTo>
                  <a:pt x="10153586" y="2050232"/>
                  <a:pt x="10158961" y="2046546"/>
                  <a:pt x="10174922" y="2046546"/>
                </a:cubicBezTo>
                <a:cubicBezTo>
                  <a:pt x="10186657" y="2046546"/>
                  <a:pt x="10200192" y="2042612"/>
                  <a:pt x="10205001" y="2037803"/>
                </a:cubicBezTo>
                <a:cubicBezTo>
                  <a:pt x="10215998" y="2026806"/>
                  <a:pt x="10190830" y="2005595"/>
                  <a:pt x="10157396" y="1997679"/>
                </a:cubicBezTo>
                <a:cubicBezTo>
                  <a:pt x="10125668" y="1990168"/>
                  <a:pt x="10031415" y="1992804"/>
                  <a:pt x="10014856" y="2001666"/>
                </a:cubicBezTo>
                <a:cubicBezTo>
                  <a:pt x="9997711" y="2010842"/>
                  <a:pt x="9997100" y="2035882"/>
                  <a:pt x="10013794" y="2045224"/>
                </a:cubicBezTo>
                <a:cubicBezTo>
                  <a:pt x="10020727" y="2049104"/>
                  <a:pt x="10024470" y="2057310"/>
                  <a:pt x="10022111" y="2063458"/>
                </a:cubicBezTo>
                <a:cubicBezTo>
                  <a:pt x="10016912" y="2077007"/>
                  <a:pt x="9923718" y="2084430"/>
                  <a:pt x="9753536" y="2084849"/>
                </a:cubicBezTo>
                <a:cubicBezTo>
                  <a:pt x="9665169" y="2085067"/>
                  <a:pt x="9635880" y="2087669"/>
                  <a:pt x="9624444" y="2096318"/>
                </a:cubicBezTo>
                <a:cubicBezTo>
                  <a:pt x="9616309" y="2102472"/>
                  <a:pt x="9598538" y="2107506"/>
                  <a:pt x="9584954" y="2107506"/>
                </a:cubicBezTo>
                <a:cubicBezTo>
                  <a:pt x="9566945" y="2107506"/>
                  <a:pt x="9558942" y="2111635"/>
                  <a:pt x="9555416" y="2122746"/>
                </a:cubicBezTo>
                <a:cubicBezTo>
                  <a:pt x="9552045" y="2133367"/>
                  <a:pt x="9543886" y="2137986"/>
                  <a:pt x="9528500" y="2137986"/>
                </a:cubicBezTo>
                <a:cubicBezTo>
                  <a:pt x="9514220" y="2137986"/>
                  <a:pt x="9503541" y="2143369"/>
                  <a:pt x="9498266" y="2153226"/>
                </a:cubicBezTo>
                <a:cubicBezTo>
                  <a:pt x="9493477" y="2162173"/>
                  <a:pt x="9482312" y="2168466"/>
                  <a:pt x="9471224" y="2168466"/>
                </a:cubicBezTo>
                <a:cubicBezTo>
                  <a:pt x="9460838" y="2168466"/>
                  <a:pt x="9446385" y="2171648"/>
                  <a:pt x="9439108" y="2175536"/>
                </a:cubicBezTo>
                <a:cubicBezTo>
                  <a:pt x="9423126" y="2184075"/>
                  <a:pt x="9357680" y="2204156"/>
                  <a:pt x="9328847" y="2209367"/>
                </a:cubicBezTo>
                <a:cubicBezTo>
                  <a:pt x="9317391" y="2211437"/>
                  <a:pt x="9303708" y="2215795"/>
                  <a:pt x="9298441" y="2219050"/>
                </a:cubicBezTo>
                <a:cubicBezTo>
                  <a:pt x="9293172" y="2222306"/>
                  <a:pt x="9222822" y="2225554"/>
                  <a:pt x="9142104" y="2226270"/>
                </a:cubicBezTo>
                <a:lnTo>
                  <a:pt x="8995346" y="2227570"/>
                </a:lnTo>
                <a:lnTo>
                  <a:pt x="8995346" y="2209448"/>
                </a:lnTo>
                <a:cubicBezTo>
                  <a:pt x="8995346" y="2199481"/>
                  <a:pt x="8998227" y="2191326"/>
                  <a:pt x="9001746" y="2191326"/>
                </a:cubicBezTo>
                <a:cubicBezTo>
                  <a:pt x="9005266" y="2191326"/>
                  <a:pt x="9012641" y="2177709"/>
                  <a:pt x="9018133" y="2161065"/>
                </a:cubicBezTo>
                <a:lnTo>
                  <a:pt x="9028121" y="2130804"/>
                </a:lnTo>
                <a:lnTo>
                  <a:pt x="9124129" y="2128680"/>
                </a:lnTo>
                <a:cubicBezTo>
                  <a:pt x="9220115" y="2126557"/>
                  <a:pt x="9220136" y="2126552"/>
                  <a:pt x="9220136" y="2108054"/>
                </a:cubicBezTo>
                <a:cubicBezTo>
                  <a:pt x="9220136" y="2093945"/>
                  <a:pt x="9214721" y="2088104"/>
                  <a:pt x="9197329" y="2083453"/>
                </a:cubicBezTo>
                <a:cubicBezTo>
                  <a:pt x="9169626" y="2076044"/>
                  <a:pt x="8996378" y="2084432"/>
                  <a:pt x="8990803" y="2093452"/>
                </a:cubicBezTo>
                <a:cubicBezTo>
                  <a:pt x="8988616" y="2096991"/>
                  <a:pt x="8924450" y="2099961"/>
                  <a:pt x="8848212" y="2100054"/>
                </a:cubicBezTo>
                <a:cubicBezTo>
                  <a:pt x="8729206" y="2100197"/>
                  <a:pt x="8705147" y="2102241"/>
                  <a:pt x="8678151" y="2114500"/>
                </a:cubicBezTo>
                <a:cubicBezTo>
                  <a:pt x="8660856" y="2122354"/>
                  <a:pt x="8644366" y="2132565"/>
                  <a:pt x="8641507" y="2137193"/>
                </a:cubicBezTo>
                <a:cubicBezTo>
                  <a:pt x="8638646" y="2141820"/>
                  <a:pt x="8629423" y="2145606"/>
                  <a:pt x="8621011" y="2145606"/>
                </a:cubicBezTo>
                <a:cubicBezTo>
                  <a:pt x="8608819" y="2145606"/>
                  <a:pt x="8606203" y="2149860"/>
                  <a:pt x="8608125" y="2166561"/>
                </a:cubicBezTo>
                <a:cubicBezTo>
                  <a:pt x="8610218" y="2184754"/>
                  <a:pt x="8614302" y="2187828"/>
                  <a:pt x="8639111" y="2189881"/>
                </a:cubicBezTo>
                <a:cubicBezTo>
                  <a:pt x="8669413" y="2192389"/>
                  <a:pt x="8674580" y="2200760"/>
                  <a:pt x="8656800" y="2218540"/>
                </a:cubicBezTo>
                <a:cubicBezTo>
                  <a:pt x="8648568" y="2226773"/>
                  <a:pt x="8623485" y="2229426"/>
                  <a:pt x="8553893" y="2229426"/>
                </a:cubicBezTo>
                <a:cubicBezTo>
                  <a:pt x="8471562" y="2229426"/>
                  <a:pt x="8457749" y="2227437"/>
                  <a:pt x="8422726" y="2210542"/>
                </a:cubicBezTo>
                <a:cubicBezTo>
                  <a:pt x="8369325" y="2184780"/>
                  <a:pt x="8337843" y="2183562"/>
                  <a:pt x="8313617" y="2206321"/>
                </a:cubicBezTo>
                <a:cubicBezTo>
                  <a:pt x="8296318" y="2222573"/>
                  <a:pt x="8286088" y="2224684"/>
                  <a:pt x="8212425" y="2227208"/>
                </a:cubicBezTo>
                <a:cubicBezTo>
                  <a:pt x="8167353" y="2228752"/>
                  <a:pt x="8116760" y="2233114"/>
                  <a:pt x="8099996" y="2236901"/>
                </a:cubicBezTo>
                <a:cubicBezTo>
                  <a:pt x="8083233" y="2240689"/>
                  <a:pt x="8064372" y="2243777"/>
                  <a:pt x="8058086" y="2243763"/>
                </a:cubicBezTo>
                <a:cubicBezTo>
                  <a:pt x="8051800" y="2243748"/>
                  <a:pt x="8031946" y="2247423"/>
                  <a:pt x="8013969" y="2251928"/>
                </a:cubicBezTo>
                <a:cubicBezTo>
                  <a:pt x="7990219" y="2257879"/>
                  <a:pt x="7976911" y="2257780"/>
                  <a:pt x="7965297" y="2251564"/>
                </a:cubicBezTo>
                <a:cubicBezTo>
                  <a:pt x="7941091" y="2238609"/>
                  <a:pt x="7882170" y="2240669"/>
                  <a:pt x="7853550" y="2255471"/>
                </a:cubicBezTo>
                <a:cubicBezTo>
                  <a:pt x="7832966" y="2266117"/>
                  <a:pt x="7816166" y="2267789"/>
                  <a:pt x="7765920" y="2264189"/>
                </a:cubicBezTo>
                <a:cubicBezTo>
                  <a:pt x="7591354" y="2251681"/>
                  <a:pt x="7575749" y="2251380"/>
                  <a:pt x="7554659" y="2260116"/>
                </a:cubicBezTo>
                <a:cubicBezTo>
                  <a:pt x="7503930" y="2281129"/>
                  <a:pt x="7301276" y="2298623"/>
                  <a:pt x="7285964" y="2283312"/>
                </a:cubicBezTo>
                <a:cubicBezTo>
                  <a:pt x="7276121" y="2273469"/>
                  <a:pt x="7245286" y="2272493"/>
                  <a:pt x="7239508" y="2281841"/>
                </a:cubicBezTo>
                <a:cubicBezTo>
                  <a:pt x="7235301" y="2288649"/>
                  <a:pt x="7182692" y="2295262"/>
                  <a:pt x="7086536" y="2301070"/>
                </a:cubicBezTo>
                <a:cubicBezTo>
                  <a:pt x="7002127" y="2306169"/>
                  <a:pt x="6995246" y="2305940"/>
                  <a:pt x="6992556" y="2297940"/>
                </a:cubicBezTo>
                <a:cubicBezTo>
                  <a:pt x="6991157" y="2293786"/>
                  <a:pt x="6985683" y="2290386"/>
                  <a:pt x="6980390" y="2290386"/>
                </a:cubicBezTo>
                <a:cubicBezTo>
                  <a:pt x="6967789" y="2290386"/>
                  <a:pt x="6924248" y="2268570"/>
                  <a:pt x="6918596" y="2259424"/>
                </a:cubicBezTo>
                <a:cubicBezTo>
                  <a:pt x="6911467" y="2247890"/>
                  <a:pt x="6856945" y="2251136"/>
                  <a:pt x="6846504" y="2263716"/>
                </a:cubicBezTo>
                <a:cubicBezTo>
                  <a:pt x="6841287" y="2270003"/>
                  <a:pt x="6824849" y="2275146"/>
                  <a:pt x="6809976" y="2275146"/>
                </a:cubicBezTo>
                <a:cubicBezTo>
                  <a:pt x="6795103" y="2275146"/>
                  <a:pt x="6777293" y="2280252"/>
                  <a:pt x="6770398" y="2286491"/>
                </a:cubicBezTo>
                <a:cubicBezTo>
                  <a:pt x="6750662" y="2304352"/>
                  <a:pt x="6648798" y="2305023"/>
                  <a:pt x="6622007" y="2287469"/>
                </a:cubicBezTo>
                <a:cubicBezTo>
                  <a:pt x="6606523" y="2277324"/>
                  <a:pt x="6593631" y="2275015"/>
                  <a:pt x="6573237" y="2278735"/>
                </a:cubicBezTo>
                <a:cubicBezTo>
                  <a:pt x="6516311" y="2289119"/>
                  <a:pt x="6287715" y="2288673"/>
                  <a:pt x="6257592" y="2278119"/>
                </a:cubicBezTo>
                <a:cubicBezTo>
                  <a:pt x="6241729" y="2272562"/>
                  <a:pt x="6219441" y="2269828"/>
                  <a:pt x="6208062" y="2272045"/>
                </a:cubicBezTo>
                <a:cubicBezTo>
                  <a:pt x="6196684" y="2274261"/>
                  <a:pt x="6165977" y="2271035"/>
                  <a:pt x="6139825" y="2264874"/>
                </a:cubicBezTo>
                <a:cubicBezTo>
                  <a:pt x="6113673" y="2258714"/>
                  <a:pt x="6085895" y="2255342"/>
                  <a:pt x="6078096" y="2257382"/>
                </a:cubicBezTo>
                <a:cubicBezTo>
                  <a:pt x="6070297" y="2259421"/>
                  <a:pt x="6059119" y="2256537"/>
                  <a:pt x="6053255" y="2250973"/>
                </a:cubicBezTo>
                <a:cubicBezTo>
                  <a:pt x="6046189" y="2244268"/>
                  <a:pt x="6018513" y="2240412"/>
                  <a:pt x="5971173" y="2239540"/>
                </a:cubicBezTo>
                <a:cubicBezTo>
                  <a:pt x="5898743" y="2238204"/>
                  <a:pt x="5875035" y="2230107"/>
                  <a:pt x="5892480" y="2212662"/>
                </a:cubicBezTo>
                <a:cubicBezTo>
                  <a:pt x="5921060" y="2184082"/>
                  <a:pt x="5882227" y="2151398"/>
                  <a:pt x="5818275" y="2150206"/>
                </a:cubicBezTo>
                <a:cubicBezTo>
                  <a:pt x="5765855" y="2149229"/>
                  <a:pt x="5761055" y="2164444"/>
                  <a:pt x="5806367" y="2187958"/>
                </a:cubicBezTo>
                <a:cubicBezTo>
                  <a:pt x="5823128" y="2196656"/>
                  <a:pt x="5838028" y="2209935"/>
                  <a:pt x="5839479" y="2217469"/>
                </a:cubicBezTo>
                <a:cubicBezTo>
                  <a:pt x="5841810" y="2229574"/>
                  <a:pt x="5838270" y="2230553"/>
                  <a:pt x="5809005" y="2225895"/>
                </a:cubicBezTo>
                <a:cubicBezTo>
                  <a:pt x="5790794" y="2222997"/>
                  <a:pt x="5743319" y="2220024"/>
                  <a:pt x="5703504" y="2219289"/>
                </a:cubicBezTo>
                <a:cubicBezTo>
                  <a:pt x="5663690" y="2218553"/>
                  <a:pt x="5626828" y="2215188"/>
                  <a:pt x="5621589" y="2211809"/>
                </a:cubicBezTo>
                <a:cubicBezTo>
                  <a:pt x="5606944" y="2202365"/>
                  <a:pt x="5610290" y="2182744"/>
                  <a:pt x="5627304" y="2178294"/>
                </a:cubicBezTo>
                <a:cubicBezTo>
                  <a:pt x="5635686" y="2176102"/>
                  <a:pt x="5642544" y="2171490"/>
                  <a:pt x="5642544" y="2168044"/>
                </a:cubicBezTo>
                <a:cubicBezTo>
                  <a:pt x="5642544" y="2164599"/>
                  <a:pt x="5657975" y="2159466"/>
                  <a:pt x="5676834" y="2156638"/>
                </a:cubicBezTo>
                <a:cubicBezTo>
                  <a:pt x="5711020" y="2151512"/>
                  <a:pt x="5721638" y="2136707"/>
                  <a:pt x="5704149" y="2118555"/>
                </a:cubicBezTo>
                <a:cubicBezTo>
                  <a:pt x="5700313" y="2114574"/>
                  <a:pt x="5696027" y="2102744"/>
                  <a:pt x="5694624" y="2092266"/>
                </a:cubicBezTo>
                <a:cubicBezTo>
                  <a:pt x="5692373" y="2075451"/>
                  <a:pt x="5686711" y="2072266"/>
                  <a:pt x="5646354" y="2065110"/>
                </a:cubicBezTo>
                <a:cubicBezTo>
                  <a:pt x="5621208" y="2060651"/>
                  <a:pt x="5595491" y="2054816"/>
                  <a:pt x="5589204" y="2052143"/>
                </a:cubicBezTo>
                <a:cubicBezTo>
                  <a:pt x="5582917" y="2049470"/>
                  <a:pt x="5564058" y="2045060"/>
                  <a:pt x="5547294" y="2042342"/>
                </a:cubicBezTo>
                <a:cubicBezTo>
                  <a:pt x="5530530" y="2039625"/>
                  <a:pt x="5508241" y="2035759"/>
                  <a:pt x="5497764" y="2033751"/>
                </a:cubicBezTo>
                <a:cubicBezTo>
                  <a:pt x="5421664" y="2019166"/>
                  <a:pt x="4680550" y="2006906"/>
                  <a:pt x="4659551" y="2019884"/>
                </a:cubicBezTo>
                <a:cubicBezTo>
                  <a:pt x="4656612" y="2021701"/>
                  <a:pt x="4619377" y="2023676"/>
                  <a:pt x="4576808" y="2024274"/>
                </a:cubicBezTo>
                <a:cubicBezTo>
                  <a:pt x="4534239" y="2024871"/>
                  <a:pt x="4497523" y="2028412"/>
                  <a:pt x="4495217" y="2032143"/>
                </a:cubicBezTo>
                <a:cubicBezTo>
                  <a:pt x="4492911" y="2035874"/>
                  <a:pt x="4477713" y="2038926"/>
                  <a:pt x="4461444" y="2038926"/>
                </a:cubicBezTo>
                <a:cubicBezTo>
                  <a:pt x="4425025" y="2038926"/>
                  <a:pt x="4419276" y="2047056"/>
                  <a:pt x="4434658" y="2076803"/>
                </a:cubicBezTo>
                <a:cubicBezTo>
                  <a:pt x="4441224" y="2089499"/>
                  <a:pt x="4445650" y="2100165"/>
                  <a:pt x="4444495" y="2100505"/>
                </a:cubicBezTo>
                <a:cubicBezTo>
                  <a:pt x="4442535" y="2101083"/>
                  <a:pt x="4423672" y="2103932"/>
                  <a:pt x="4377624" y="2110606"/>
                </a:cubicBezTo>
                <a:cubicBezTo>
                  <a:pt x="4342547" y="2115689"/>
                  <a:pt x="4324284" y="2124429"/>
                  <a:pt x="4324284" y="2136130"/>
                </a:cubicBezTo>
                <a:cubicBezTo>
                  <a:pt x="4324284" y="2142513"/>
                  <a:pt x="4318283" y="2152291"/>
                  <a:pt x="4310949" y="2157859"/>
                </a:cubicBezTo>
                <a:cubicBezTo>
                  <a:pt x="4291805" y="2172391"/>
                  <a:pt x="4166636" y="2171678"/>
                  <a:pt x="4122776" y="2156787"/>
                </a:cubicBezTo>
                <a:cubicBezTo>
                  <a:pt x="4092629" y="2146552"/>
                  <a:pt x="3991231" y="2139580"/>
                  <a:pt x="3853749" y="2138290"/>
                </a:cubicBezTo>
                <a:cubicBezTo>
                  <a:pt x="3826545" y="2138035"/>
                  <a:pt x="3821364" y="2135548"/>
                  <a:pt x="3821364" y="2122746"/>
                </a:cubicBezTo>
                <a:cubicBezTo>
                  <a:pt x="3821364" y="2114364"/>
                  <a:pt x="3824793" y="2107506"/>
                  <a:pt x="3828984" y="2107506"/>
                </a:cubicBezTo>
                <a:cubicBezTo>
                  <a:pt x="3833175" y="2107506"/>
                  <a:pt x="3836604" y="2100921"/>
                  <a:pt x="3836604" y="2092872"/>
                </a:cubicBezTo>
                <a:cubicBezTo>
                  <a:pt x="3836604" y="2074044"/>
                  <a:pt x="3874750" y="2064547"/>
                  <a:pt x="3896304" y="2078008"/>
                </a:cubicBezTo>
                <a:cubicBezTo>
                  <a:pt x="3917362" y="2091159"/>
                  <a:pt x="3935664" y="2075188"/>
                  <a:pt x="3935664" y="2043663"/>
                </a:cubicBezTo>
                <a:cubicBezTo>
                  <a:pt x="3935664" y="2024878"/>
                  <a:pt x="3931195" y="2017867"/>
                  <a:pt x="3914709" y="2010785"/>
                </a:cubicBezTo>
                <a:cubicBezTo>
                  <a:pt x="3886651" y="1998732"/>
                  <a:pt x="3647482" y="1997816"/>
                  <a:pt x="3633154" y="2009707"/>
                </a:cubicBezTo>
                <a:cubicBezTo>
                  <a:pt x="3627197" y="2014651"/>
                  <a:pt x="3588310" y="2018855"/>
                  <a:pt x="3541126" y="2019654"/>
                </a:cubicBezTo>
                <a:cubicBezTo>
                  <a:pt x="3496184" y="2020416"/>
                  <a:pt x="3447412" y="2024905"/>
                  <a:pt x="3432744" y="2029628"/>
                </a:cubicBezTo>
                <a:cubicBezTo>
                  <a:pt x="3418075" y="2034352"/>
                  <a:pt x="3387214" y="2040129"/>
                  <a:pt x="3364164" y="2042465"/>
                </a:cubicBezTo>
                <a:cubicBezTo>
                  <a:pt x="3284571" y="2050533"/>
                  <a:pt x="3223111" y="2062026"/>
                  <a:pt x="3199182" y="2073317"/>
                </a:cubicBezTo>
                <a:cubicBezTo>
                  <a:pt x="3185976" y="2079548"/>
                  <a:pt x="3154944" y="2084646"/>
                  <a:pt x="3130221" y="2084646"/>
                </a:cubicBezTo>
                <a:cubicBezTo>
                  <a:pt x="3105499" y="2084646"/>
                  <a:pt x="3081771" y="2088147"/>
                  <a:pt x="3077493" y="2092426"/>
                </a:cubicBezTo>
                <a:cubicBezTo>
                  <a:pt x="3073214" y="2096704"/>
                  <a:pt x="3045953" y="2102202"/>
                  <a:pt x="3016914" y="2104643"/>
                </a:cubicBezTo>
                <a:cubicBezTo>
                  <a:pt x="2946438" y="2110568"/>
                  <a:pt x="2922136" y="2121094"/>
                  <a:pt x="2922446" y="2145561"/>
                </a:cubicBezTo>
                <a:cubicBezTo>
                  <a:pt x="2922735" y="2168303"/>
                  <a:pt x="2939554" y="2192779"/>
                  <a:pt x="2952780" y="2189707"/>
                </a:cubicBezTo>
                <a:cubicBezTo>
                  <a:pt x="2957966" y="2188502"/>
                  <a:pt x="2963858" y="2192037"/>
                  <a:pt x="2965875" y="2197561"/>
                </a:cubicBezTo>
                <a:cubicBezTo>
                  <a:pt x="2967891" y="2203086"/>
                  <a:pt x="2964891" y="2206966"/>
                  <a:pt x="2959207" y="2206183"/>
                </a:cubicBezTo>
                <a:cubicBezTo>
                  <a:pt x="2953524" y="2205401"/>
                  <a:pt x="2939024" y="2205167"/>
                  <a:pt x="2926986" y="2205663"/>
                </a:cubicBezTo>
                <a:cubicBezTo>
                  <a:pt x="2909049" y="2206403"/>
                  <a:pt x="2906709" y="2208507"/>
                  <a:pt x="2914021" y="2217318"/>
                </a:cubicBezTo>
                <a:cubicBezTo>
                  <a:pt x="2927710" y="2233812"/>
                  <a:pt x="2910990" y="2239557"/>
                  <a:pt x="2879521" y="2229171"/>
                </a:cubicBezTo>
                <a:cubicBezTo>
                  <a:pt x="2857099" y="2221771"/>
                  <a:pt x="2846602" y="2222417"/>
                  <a:pt x="2819194" y="2232885"/>
                </a:cubicBezTo>
                <a:cubicBezTo>
                  <a:pt x="2800944" y="2239854"/>
                  <a:pt x="2781508" y="2244719"/>
                  <a:pt x="2776003" y="2243694"/>
                </a:cubicBezTo>
                <a:cubicBezTo>
                  <a:pt x="2770498" y="2242670"/>
                  <a:pt x="2751255" y="2244513"/>
                  <a:pt x="2733240" y="2247791"/>
                </a:cubicBezTo>
                <a:cubicBezTo>
                  <a:pt x="2693435" y="2255034"/>
                  <a:pt x="2634606" y="2239712"/>
                  <a:pt x="2623656" y="2219249"/>
                </a:cubicBezTo>
                <a:cubicBezTo>
                  <a:pt x="2617088" y="2206977"/>
                  <a:pt x="2610246" y="2205887"/>
                  <a:pt x="2569150" y="2210560"/>
                </a:cubicBezTo>
                <a:cubicBezTo>
                  <a:pt x="2543302" y="2213499"/>
                  <a:pt x="2508099" y="2220621"/>
                  <a:pt x="2490921" y="2226386"/>
                </a:cubicBezTo>
                <a:cubicBezTo>
                  <a:pt x="2473743" y="2232151"/>
                  <a:pt x="2446311" y="2236593"/>
                  <a:pt x="2429961" y="2236257"/>
                </a:cubicBezTo>
                <a:cubicBezTo>
                  <a:pt x="2413611" y="2235921"/>
                  <a:pt x="2353942" y="2237886"/>
                  <a:pt x="2297364" y="2240623"/>
                </a:cubicBezTo>
                <a:cubicBezTo>
                  <a:pt x="2187057" y="2245961"/>
                  <a:pt x="2164569" y="2241302"/>
                  <a:pt x="2180002" y="2216308"/>
                </a:cubicBezTo>
                <a:cubicBezTo>
                  <a:pt x="2184604" y="2208855"/>
                  <a:pt x="2196037" y="2198867"/>
                  <a:pt x="2205408" y="2194114"/>
                </a:cubicBezTo>
                <a:cubicBezTo>
                  <a:pt x="2214780" y="2189360"/>
                  <a:pt x="2226273" y="2181645"/>
                  <a:pt x="2230949" y="2176969"/>
                </a:cubicBezTo>
                <a:cubicBezTo>
                  <a:pt x="2235626" y="2172292"/>
                  <a:pt x="2245204" y="2168466"/>
                  <a:pt x="2252235" y="2168466"/>
                </a:cubicBezTo>
                <a:cubicBezTo>
                  <a:pt x="2259265" y="2168466"/>
                  <a:pt x="2269450" y="2163126"/>
                  <a:pt x="2274866" y="2156600"/>
                </a:cubicBezTo>
                <a:cubicBezTo>
                  <a:pt x="2283150" y="2146619"/>
                  <a:pt x="2281634" y="2141653"/>
                  <a:pt x="2265332" y="2125350"/>
                </a:cubicBezTo>
                <a:cubicBezTo>
                  <a:pt x="2246279" y="2106297"/>
                  <a:pt x="2244031" y="2105973"/>
                  <a:pt x="2133281" y="2106319"/>
                </a:cubicBezTo>
                <a:cubicBezTo>
                  <a:pt x="1988031" y="2106771"/>
                  <a:pt x="1986615" y="2107754"/>
                  <a:pt x="2019067" y="2185494"/>
                </a:cubicBezTo>
                <a:cubicBezTo>
                  <a:pt x="2023755" y="2196725"/>
                  <a:pt x="2020175" y="2198673"/>
                  <a:pt x="1995239" y="2198458"/>
                </a:cubicBezTo>
                <a:cubicBezTo>
                  <a:pt x="1979099" y="2198318"/>
                  <a:pt x="1928839" y="2201817"/>
                  <a:pt x="1883550" y="2206234"/>
                </a:cubicBezTo>
                <a:cubicBezTo>
                  <a:pt x="1795424" y="2214828"/>
                  <a:pt x="1771584" y="2210173"/>
                  <a:pt x="1771584" y="2184371"/>
                </a:cubicBezTo>
                <a:cubicBezTo>
                  <a:pt x="1771584" y="2176650"/>
                  <a:pt x="1776874" y="2165942"/>
                  <a:pt x="1783341" y="2160575"/>
                </a:cubicBezTo>
                <a:cubicBezTo>
                  <a:pt x="1789807" y="2155209"/>
                  <a:pt x="1794061" y="2145438"/>
                  <a:pt x="1792795" y="2138863"/>
                </a:cubicBezTo>
                <a:cubicBezTo>
                  <a:pt x="1790827" y="2128643"/>
                  <a:pt x="1771696" y="2126660"/>
                  <a:pt x="1661023" y="2125204"/>
                </a:cubicBezTo>
                <a:cubicBezTo>
                  <a:pt x="1525262" y="2123418"/>
                  <a:pt x="1397829" y="2137148"/>
                  <a:pt x="1358928" y="2157753"/>
                </a:cubicBezTo>
                <a:cubicBezTo>
                  <a:pt x="1334148" y="2170879"/>
                  <a:pt x="1312799" y="2171454"/>
                  <a:pt x="1300668" y="2159322"/>
                </a:cubicBezTo>
                <a:cubicBezTo>
                  <a:pt x="1293556" y="2152210"/>
                  <a:pt x="1289492" y="2152210"/>
                  <a:pt x="1282380" y="2159322"/>
                </a:cubicBezTo>
                <a:cubicBezTo>
                  <a:pt x="1277351" y="2164351"/>
                  <a:pt x="1258261" y="2168466"/>
                  <a:pt x="1239958" y="2168466"/>
                </a:cubicBezTo>
                <a:cubicBezTo>
                  <a:pt x="1211924" y="2168466"/>
                  <a:pt x="1202795" y="2172587"/>
                  <a:pt x="1182018" y="2194616"/>
                </a:cubicBezTo>
                <a:cubicBezTo>
                  <a:pt x="1168454" y="2208998"/>
                  <a:pt x="1147253" y="2223174"/>
                  <a:pt x="1134905" y="2226119"/>
                </a:cubicBezTo>
                <a:cubicBezTo>
                  <a:pt x="1106715" y="2232842"/>
                  <a:pt x="1085641" y="2250667"/>
                  <a:pt x="1090601" y="2263593"/>
                </a:cubicBezTo>
                <a:cubicBezTo>
                  <a:pt x="1097314" y="2281086"/>
                  <a:pt x="1057951" y="2311416"/>
                  <a:pt x="1017192" y="2320157"/>
                </a:cubicBezTo>
                <a:cubicBezTo>
                  <a:pt x="995407" y="2324829"/>
                  <a:pt x="900634" y="2328486"/>
                  <a:pt x="801354" y="2328486"/>
                </a:cubicBezTo>
                <a:cubicBezTo>
                  <a:pt x="653489" y="2328486"/>
                  <a:pt x="621567" y="2326534"/>
                  <a:pt x="607419" y="2316624"/>
                </a:cubicBezTo>
                <a:close/>
                <a:moveTo>
                  <a:pt x="10976240" y="1989762"/>
                </a:moveTo>
                <a:cubicBezTo>
                  <a:pt x="10981291" y="1983676"/>
                  <a:pt x="10983376" y="1972250"/>
                  <a:pt x="10980876" y="1964370"/>
                </a:cubicBezTo>
                <a:cubicBezTo>
                  <a:pt x="10977997" y="1955300"/>
                  <a:pt x="10981960" y="1944947"/>
                  <a:pt x="10991676" y="1936153"/>
                </a:cubicBezTo>
                <a:cubicBezTo>
                  <a:pt x="11007670" y="1921679"/>
                  <a:pt x="11010977" y="1904547"/>
                  <a:pt x="11000854" y="1888612"/>
                </a:cubicBezTo>
                <a:cubicBezTo>
                  <a:pt x="10996378" y="1881567"/>
                  <a:pt x="10987808" y="1881232"/>
                  <a:pt x="10966002" y="1887253"/>
                </a:cubicBezTo>
                <a:cubicBezTo>
                  <a:pt x="10943037" y="1893594"/>
                  <a:pt x="10931889" y="1892772"/>
                  <a:pt x="10911848" y="1883262"/>
                </a:cubicBezTo>
                <a:cubicBezTo>
                  <a:pt x="10881390" y="1868809"/>
                  <a:pt x="10865052" y="1868080"/>
                  <a:pt x="10856908" y="1880811"/>
                </a:cubicBezTo>
                <a:cubicBezTo>
                  <a:pt x="10848824" y="1893446"/>
                  <a:pt x="10819728" y="1909386"/>
                  <a:pt x="10804748" y="1909386"/>
                </a:cubicBezTo>
                <a:cubicBezTo>
                  <a:pt x="10798157" y="1909386"/>
                  <a:pt x="10794738" y="1912578"/>
                  <a:pt x="10797149" y="1916479"/>
                </a:cubicBezTo>
                <a:cubicBezTo>
                  <a:pt x="10799560" y="1920381"/>
                  <a:pt x="10797461" y="1926089"/>
                  <a:pt x="10792485" y="1929164"/>
                </a:cubicBezTo>
                <a:cubicBezTo>
                  <a:pt x="10781380" y="1936028"/>
                  <a:pt x="10810394" y="1949102"/>
                  <a:pt x="10842424" y="1951667"/>
                </a:cubicBezTo>
                <a:cubicBezTo>
                  <a:pt x="10854573" y="1952640"/>
                  <a:pt x="10867687" y="1959106"/>
                  <a:pt x="10871565" y="1966035"/>
                </a:cubicBezTo>
                <a:cubicBezTo>
                  <a:pt x="10876227" y="1974367"/>
                  <a:pt x="10883814" y="1976984"/>
                  <a:pt x="10893967" y="1973761"/>
                </a:cubicBezTo>
                <a:cubicBezTo>
                  <a:pt x="10904642" y="1970373"/>
                  <a:pt x="10912727" y="1973754"/>
                  <a:pt x="10920503" y="1984857"/>
                </a:cubicBezTo>
                <a:cubicBezTo>
                  <a:pt x="10933416" y="2003293"/>
                  <a:pt x="10962860" y="2005884"/>
                  <a:pt x="10976240" y="1989762"/>
                </a:cubicBezTo>
                <a:close/>
                <a:moveTo>
                  <a:pt x="11669964" y="1029726"/>
                </a:moveTo>
                <a:cubicBezTo>
                  <a:pt x="11669964" y="1027877"/>
                  <a:pt x="11666535" y="1024246"/>
                  <a:pt x="11662344" y="1021656"/>
                </a:cubicBezTo>
                <a:cubicBezTo>
                  <a:pt x="11658153" y="1019066"/>
                  <a:pt x="11654724" y="1020578"/>
                  <a:pt x="11654724" y="1025016"/>
                </a:cubicBezTo>
                <a:cubicBezTo>
                  <a:pt x="11654724" y="1029455"/>
                  <a:pt x="11658153" y="1033086"/>
                  <a:pt x="11662344" y="1033086"/>
                </a:cubicBezTo>
                <a:cubicBezTo>
                  <a:pt x="11666535" y="1033086"/>
                  <a:pt x="11669964" y="1031574"/>
                  <a:pt x="11669964" y="1029726"/>
                </a:cubicBezTo>
                <a:close/>
                <a:moveTo>
                  <a:pt x="10929304" y="750494"/>
                </a:moveTo>
                <a:cubicBezTo>
                  <a:pt x="10933024" y="718493"/>
                  <a:pt x="10915231" y="709974"/>
                  <a:pt x="10873947" y="723991"/>
                </a:cubicBezTo>
                <a:cubicBezTo>
                  <a:pt x="10854645" y="730544"/>
                  <a:pt x="10830399" y="735906"/>
                  <a:pt x="10820068" y="735906"/>
                </a:cubicBezTo>
                <a:cubicBezTo>
                  <a:pt x="10798642" y="735906"/>
                  <a:pt x="10794498" y="754211"/>
                  <a:pt x="10813514" y="764853"/>
                </a:cubicBezTo>
                <a:cubicBezTo>
                  <a:pt x="10820240" y="768617"/>
                  <a:pt x="10848530" y="771359"/>
                  <a:pt x="10876379" y="770947"/>
                </a:cubicBezTo>
                <a:cubicBezTo>
                  <a:pt x="10924940" y="770226"/>
                  <a:pt x="10927107" y="769389"/>
                  <a:pt x="10929304" y="750494"/>
                </a:cubicBezTo>
                <a:close/>
                <a:moveTo>
                  <a:pt x="10159402" y="584062"/>
                </a:moveTo>
                <a:cubicBezTo>
                  <a:pt x="10166679" y="580177"/>
                  <a:pt x="10178919" y="575032"/>
                  <a:pt x="10186603" y="572628"/>
                </a:cubicBezTo>
                <a:cubicBezTo>
                  <a:pt x="10211914" y="564709"/>
                  <a:pt x="10195132" y="549270"/>
                  <a:pt x="10158625" y="546890"/>
                </a:cubicBezTo>
                <a:cubicBezTo>
                  <a:pt x="10131862" y="545146"/>
                  <a:pt x="10121812" y="547525"/>
                  <a:pt x="10118400" y="556415"/>
                </a:cubicBezTo>
                <a:cubicBezTo>
                  <a:pt x="10107633" y="584473"/>
                  <a:pt x="10130169" y="599669"/>
                  <a:pt x="10159402" y="584062"/>
                </a:cubicBezTo>
                <a:close/>
                <a:moveTo>
                  <a:pt x="9946469" y="383481"/>
                </a:moveTo>
                <a:cubicBezTo>
                  <a:pt x="9945130" y="374051"/>
                  <a:pt x="9938890" y="366336"/>
                  <a:pt x="9932604" y="366336"/>
                </a:cubicBezTo>
                <a:cubicBezTo>
                  <a:pt x="9926317" y="366336"/>
                  <a:pt x="9920078" y="374051"/>
                  <a:pt x="9918738" y="383481"/>
                </a:cubicBezTo>
                <a:cubicBezTo>
                  <a:pt x="9916865" y="396676"/>
                  <a:pt x="9920059" y="400626"/>
                  <a:pt x="9932604" y="400626"/>
                </a:cubicBezTo>
                <a:cubicBezTo>
                  <a:pt x="9945148" y="400626"/>
                  <a:pt x="9948343" y="396676"/>
                  <a:pt x="9946469" y="383481"/>
                </a:cubicBezTo>
                <a:close/>
                <a:moveTo>
                  <a:pt x="6961529" y="196425"/>
                </a:moveTo>
                <a:cubicBezTo>
                  <a:pt x="6987380" y="166233"/>
                  <a:pt x="6954204" y="154224"/>
                  <a:pt x="6903487" y="175415"/>
                </a:cubicBezTo>
                <a:cubicBezTo>
                  <a:pt x="6884855" y="183200"/>
                  <a:pt x="6878471" y="189894"/>
                  <a:pt x="6881687" y="198275"/>
                </a:cubicBezTo>
                <a:cubicBezTo>
                  <a:pt x="6888334" y="215598"/>
                  <a:pt x="6946261" y="214256"/>
                  <a:pt x="6961529" y="196425"/>
                </a:cubicBezTo>
                <a:close/>
                <a:moveTo>
                  <a:pt x="8762019" y="2225981"/>
                </a:moveTo>
                <a:cubicBezTo>
                  <a:pt x="8755724" y="2209576"/>
                  <a:pt x="8765248" y="2198946"/>
                  <a:pt x="8786243" y="2198946"/>
                </a:cubicBezTo>
                <a:cubicBezTo>
                  <a:pt x="8799413" y="2198946"/>
                  <a:pt x="8804844" y="2203157"/>
                  <a:pt x="8804844" y="2213371"/>
                </a:cubicBezTo>
                <a:cubicBezTo>
                  <a:pt x="8804844" y="2235658"/>
                  <a:pt x="8769703" y="2246006"/>
                  <a:pt x="8762019" y="2225981"/>
                </a:cubicBezTo>
                <a:close/>
                <a:moveTo>
                  <a:pt x="8922954" y="2230355"/>
                </a:moveTo>
                <a:cubicBezTo>
                  <a:pt x="8909968" y="2227578"/>
                  <a:pt x="8900094" y="2220562"/>
                  <a:pt x="8900094" y="2214111"/>
                </a:cubicBezTo>
                <a:cubicBezTo>
                  <a:pt x="8900094" y="2205632"/>
                  <a:pt x="8911193" y="2202177"/>
                  <a:pt x="8943909" y="2200471"/>
                </a:cubicBezTo>
                <a:cubicBezTo>
                  <a:pt x="8986391" y="2198255"/>
                  <a:pt x="8987724" y="2198777"/>
                  <a:pt x="8987724" y="2217616"/>
                </a:cubicBezTo>
                <a:cubicBezTo>
                  <a:pt x="8987724" y="2233951"/>
                  <a:pt x="8984386" y="2236902"/>
                  <a:pt x="8966769" y="2236145"/>
                </a:cubicBezTo>
                <a:cubicBezTo>
                  <a:pt x="8955243" y="2235649"/>
                  <a:pt x="8935526" y="2233043"/>
                  <a:pt x="8922954" y="2230355"/>
                </a:cubicBezTo>
                <a:close/>
                <a:moveTo>
                  <a:pt x="9576369" y="2228667"/>
                </a:moveTo>
                <a:cubicBezTo>
                  <a:pt x="9557767" y="2221756"/>
                  <a:pt x="9557200" y="2220708"/>
                  <a:pt x="9563359" y="2204656"/>
                </a:cubicBezTo>
                <a:cubicBezTo>
                  <a:pt x="9566725" y="2195884"/>
                  <a:pt x="9576293" y="2195200"/>
                  <a:pt x="9614794" y="2200977"/>
                </a:cubicBezTo>
                <a:cubicBezTo>
                  <a:pt x="9640809" y="2204881"/>
                  <a:pt x="9663580" y="2209507"/>
                  <a:pt x="9665395" y="2211257"/>
                </a:cubicBezTo>
                <a:cubicBezTo>
                  <a:pt x="9679345" y="2224703"/>
                  <a:pt x="9604889" y="2239262"/>
                  <a:pt x="9576369" y="2228667"/>
                </a:cubicBezTo>
                <a:close/>
                <a:moveTo>
                  <a:pt x="9693636" y="2224139"/>
                </a:moveTo>
                <a:cubicBezTo>
                  <a:pt x="9685055" y="2215557"/>
                  <a:pt x="9688410" y="2206566"/>
                  <a:pt x="9700194" y="2206566"/>
                </a:cubicBezTo>
                <a:cubicBezTo>
                  <a:pt x="9706480" y="2206566"/>
                  <a:pt x="9711624" y="2209793"/>
                  <a:pt x="9711624" y="2213736"/>
                </a:cubicBezTo>
                <a:cubicBezTo>
                  <a:pt x="9711624" y="2223345"/>
                  <a:pt x="9699724" y="2230227"/>
                  <a:pt x="9693636" y="2224139"/>
                </a:cubicBezTo>
                <a:close/>
                <a:moveTo>
                  <a:pt x="9827829" y="2199376"/>
                </a:moveTo>
                <a:cubicBezTo>
                  <a:pt x="9818399" y="2191510"/>
                  <a:pt x="9810684" y="2179514"/>
                  <a:pt x="9810684" y="2172720"/>
                </a:cubicBezTo>
                <a:cubicBezTo>
                  <a:pt x="9810684" y="2156949"/>
                  <a:pt x="9831904" y="2148539"/>
                  <a:pt x="9843199" y="2159834"/>
                </a:cubicBezTo>
                <a:cubicBezTo>
                  <a:pt x="9847947" y="2164582"/>
                  <a:pt x="9873273" y="2168466"/>
                  <a:pt x="9899479" y="2168466"/>
                </a:cubicBezTo>
                <a:cubicBezTo>
                  <a:pt x="9937952" y="2168466"/>
                  <a:pt x="9968842" y="2174989"/>
                  <a:pt x="9991838" y="2187968"/>
                </a:cubicBezTo>
                <a:cubicBezTo>
                  <a:pt x="9992985" y="2188615"/>
                  <a:pt x="9991761" y="2194779"/>
                  <a:pt x="9989117" y="2201665"/>
                </a:cubicBezTo>
                <a:cubicBezTo>
                  <a:pt x="9981636" y="2221165"/>
                  <a:pt x="9851737" y="2219321"/>
                  <a:pt x="9827829" y="2199376"/>
                </a:cubicBezTo>
                <a:close/>
                <a:moveTo>
                  <a:pt x="10050401" y="2198439"/>
                </a:moveTo>
                <a:cubicBezTo>
                  <a:pt x="10043387" y="2187092"/>
                  <a:pt x="10051519" y="2180922"/>
                  <a:pt x="10066109" y="2186521"/>
                </a:cubicBezTo>
                <a:cubicBezTo>
                  <a:pt x="10072840" y="2189105"/>
                  <a:pt x="10076216" y="2194672"/>
                  <a:pt x="10073608" y="2198892"/>
                </a:cubicBezTo>
                <a:cubicBezTo>
                  <a:pt x="10067430" y="2208886"/>
                  <a:pt x="10056728" y="2208677"/>
                  <a:pt x="10050401" y="2198439"/>
                </a:cubicBezTo>
                <a:close/>
                <a:moveTo>
                  <a:pt x="5109144" y="2185646"/>
                </a:moveTo>
                <a:cubicBezTo>
                  <a:pt x="5064770" y="2181912"/>
                  <a:pt x="5048184" y="2176330"/>
                  <a:pt x="5048184" y="2165128"/>
                </a:cubicBezTo>
                <a:cubicBezTo>
                  <a:pt x="5048184" y="2140911"/>
                  <a:pt x="5196786" y="2134464"/>
                  <a:pt x="5205927" y="2158284"/>
                </a:cubicBezTo>
                <a:cubicBezTo>
                  <a:pt x="5208292" y="2164447"/>
                  <a:pt x="5207201" y="2172256"/>
                  <a:pt x="5203501" y="2175635"/>
                </a:cubicBezTo>
                <a:cubicBezTo>
                  <a:pt x="5195136" y="2183277"/>
                  <a:pt x="5144645" y="2188634"/>
                  <a:pt x="5109144" y="2185646"/>
                </a:cubicBezTo>
                <a:close/>
                <a:moveTo>
                  <a:pt x="4499544" y="2165170"/>
                </a:moveTo>
                <a:cubicBezTo>
                  <a:pt x="4499544" y="2146266"/>
                  <a:pt x="4522254" y="2132284"/>
                  <a:pt x="4537576" y="2141754"/>
                </a:cubicBezTo>
                <a:cubicBezTo>
                  <a:pt x="4549526" y="2149139"/>
                  <a:pt x="4546626" y="2173933"/>
                  <a:pt x="4533211" y="2179081"/>
                </a:cubicBezTo>
                <a:cubicBezTo>
                  <a:pt x="4509788" y="2188069"/>
                  <a:pt x="4499544" y="2183836"/>
                  <a:pt x="4499544" y="2165170"/>
                </a:cubicBezTo>
                <a:close/>
                <a:moveTo>
                  <a:pt x="4597897" y="2171425"/>
                </a:moveTo>
                <a:cubicBezTo>
                  <a:pt x="4583243" y="2153767"/>
                  <a:pt x="4595838" y="2137986"/>
                  <a:pt x="4624585" y="2137986"/>
                </a:cubicBezTo>
                <a:cubicBezTo>
                  <a:pt x="4639138" y="2137986"/>
                  <a:pt x="4653250" y="2141554"/>
                  <a:pt x="4655946" y="2145916"/>
                </a:cubicBezTo>
                <a:cubicBezTo>
                  <a:pt x="4658641" y="2150277"/>
                  <a:pt x="4667844" y="2151625"/>
                  <a:pt x="4676396" y="2148911"/>
                </a:cubicBezTo>
                <a:cubicBezTo>
                  <a:pt x="4693480" y="2143489"/>
                  <a:pt x="4706324" y="2156890"/>
                  <a:pt x="4699954" y="2173490"/>
                </a:cubicBezTo>
                <a:cubicBezTo>
                  <a:pt x="4694749" y="2187054"/>
                  <a:pt x="4668964" y="2186612"/>
                  <a:pt x="4665837" y="2172905"/>
                </a:cubicBezTo>
                <a:cubicBezTo>
                  <a:pt x="4663755" y="2163776"/>
                  <a:pt x="4658972" y="2163629"/>
                  <a:pt x="4634945" y="2171957"/>
                </a:cubicBezTo>
                <a:cubicBezTo>
                  <a:pt x="4611316" y="2180146"/>
                  <a:pt x="4605061" y="2180056"/>
                  <a:pt x="4597897" y="2171425"/>
                </a:cubicBezTo>
                <a:close/>
                <a:moveTo>
                  <a:pt x="3173664" y="2157036"/>
                </a:moveTo>
                <a:cubicBezTo>
                  <a:pt x="3173664" y="2149188"/>
                  <a:pt x="3178658" y="2145450"/>
                  <a:pt x="3186999" y="2147057"/>
                </a:cubicBezTo>
                <a:cubicBezTo>
                  <a:pt x="3203061" y="2150150"/>
                  <a:pt x="3202048" y="2163673"/>
                  <a:pt x="3185496" y="2167120"/>
                </a:cubicBezTo>
                <a:cubicBezTo>
                  <a:pt x="3178593" y="2168557"/>
                  <a:pt x="3173664" y="2164357"/>
                  <a:pt x="3173664" y="2157036"/>
                </a:cubicBezTo>
                <a:close/>
                <a:moveTo>
                  <a:pt x="11250864" y="2156791"/>
                </a:moveTo>
                <a:cubicBezTo>
                  <a:pt x="11250864" y="2144983"/>
                  <a:pt x="11280331" y="2129316"/>
                  <a:pt x="11290869" y="2135521"/>
                </a:cubicBezTo>
                <a:cubicBezTo>
                  <a:pt x="11294012" y="2137371"/>
                  <a:pt x="11296584" y="2145541"/>
                  <a:pt x="11296584" y="2153676"/>
                </a:cubicBezTo>
                <a:cubicBezTo>
                  <a:pt x="11296584" y="2165030"/>
                  <a:pt x="11291272" y="2168466"/>
                  <a:pt x="11273724" y="2168466"/>
                </a:cubicBezTo>
                <a:cubicBezTo>
                  <a:pt x="11258270" y="2168466"/>
                  <a:pt x="11250864" y="2164684"/>
                  <a:pt x="11250864" y="2156791"/>
                </a:cubicBezTo>
                <a:close/>
                <a:moveTo>
                  <a:pt x="11540424" y="2110946"/>
                </a:moveTo>
                <a:cubicBezTo>
                  <a:pt x="11521564" y="2106250"/>
                  <a:pt x="11506476" y="2098412"/>
                  <a:pt x="11506896" y="2093527"/>
                </a:cubicBezTo>
                <a:cubicBezTo>
                  <a:pt x="11507315" y="2088643"/>
                  <a:pt x="11508172" y="2081217"/>
                  <a:pt x="11508801" y="2077026"/>
                </a:cubicBezTo>
                <a:cubicBezTo>
                  <a:pt x="11510407" y="2066319"/>
                  <a:pt x="11556209" y="2067531"/>
                  <a:pt x="11580755" y="2078931"/>
                </a:cubicBezTo>
                <a:cubicBezTo>
                  <a:pt x="11603915" y="2089687"/>
                  <a:pt x="11608213" y="2111778"/>
                  <a:pt x="11588049" y="2116416"/>
                </a:cubicBezTo>
                <a:cubicBezTo>
                  <a:pt x="11580715" y="2118103"/>
                  <a:pt x="11559283" y="2115642"/>
                  <a:pt x="11540424" y="2110946"/>
                </a:cubicBezTo>
                <a:close/>
                <a:moveTo>
                  <a:pt x="12068109" y="1568728"/>
                </a:moveTo>
                <a:cubicBezTo>
                  <a:pt x="12057390" y="1566664"/>
                  <a:pt x="12050964" y="1559912"/>
                  <a:pt x="12050964" y="1550716"/>
                </a:cubicBezTo>
                <a:cubicBezTo>
                  <a:pt x="12050964" y="1537966"/>
                  <a:pt x="12056547" y="1536006"/>
                  <a:pt x="12092874" y="1536006"/>
                </a:cubicBezTo>
                <a:cubicBezTo>
                  <a:pt x="12135614" y="1536006"/>
                  <a:pt x="12145691" y="1544911"/>
                  <a:pt x="12125640" y="1564962"/>
                </a:cubicBezTo>
                <a:cubicBezTo>
                  <a:pt x="12116559" y="1574043"/>
                  <a:pt x="12100992" y="1575062"/>
                  <a:pt x="12068109" y="1568728"/>
                </a:cubicBezTo>
                <a:close/>
                <a:moveTo>
                  <a:pt x="12106209" y="1485163"/>
                </a:moveTo>
                <a:cubicBezTo>
                  <a:pt x="12100970" y="1483091"/>
                  <a:pt x="12096684" y="1469680"/>
                  <a:pt x="12096684" y="1455361"/>
                </a:cubicBezTo>
                <a:cubicBezTo>
                  <a:pt x="12096684" y="1435195"/>
                  <a:pt x="12099833" y="1429326"/>
                  <a:pt x="12110654" y="1429326"/>
                </a:cubicBezTo>
                <a:cubicBezTo>
                  <a:pt x="12118338" y="1429326"/>
                  <a:pt x="12127093" y="1431796"/>
                  <a:pt x="12130113" y="1434815"/>
                </a:cubicBezTo>
                <a:cubicBezTo>
                  <a:pt x="12133131" y="1437834"/>
                  <a:pt x="12147425" y="1439285"/>
                  <a:pt x="12161877" y="1438040"/>
                </a:cubicBezTo>
                <a:cubicBezTo>
                  <a:pt x="12180681" y="1436420"/>
                  <a:pt x="12189519" y="1439338"/>
                  <a:pt x="12192960" y="1448303"/>
                </a:cubicBezTo>
                <a:cubicBezTo>
                  <a:pt x="12199150" y="1464435"/>
                  <a:pt x="12188612" y="1474635"/>
                  <a:pt x="12160794" y="1479434"/>
                </a:cubicBezTo>
                <a:cubicBezTo>
                  <a:pt x="12148583" y="1481541"/>
                  <a:pt x="12133450" y="1484539"/>
                  <a:pt x="12127164" y="1486098"/>
                </a:cubicBezTo>
                <a:cubicBezTo>
                  <a:pt x="12120877" y="1487656"/>
                  <a:pt x="12111448" y="1487235"/>
                  <a:pt x="12106209" y="1485163"/>
                </a:cubicBezTo>
                <a:close/>
                <a:moveTo>
                  <a:pt x="11964538" y="1288746"/>
                </a:moveTo>
                <a:cubicBezTo>
                  <a:pt x="11961935" y="1281965"/>
                  <a:pt x="11966327" y="1275794"/>
                  <a:pt x="11975919" y="1272749"/>
                </a:cubicBezTo>
                <a:cubicBezTo>
                  <a:pt x="11993488" y="1267173"/>
                  <a:pt x="12009652" y="1278867"/>
                  <a:pt x="12001844" y="1291502"/>
                </a:cubicBezTo>
                <a:cubicBezTo>
                  <a:pt x="11994424" y="1303508"/>
                  <a:pt x="11969496" y="1301666"/>
                  <a:pt x="11964538" y="1288746"/>
                </a:cubicBezTo>
                <a:close/>
                <a:moveTo>
                  <a:pt x="11837333" y="1265169"/>
                </a:moveTo>
                <a:cubicBezTo>
                  <a:pt x="11828837" y="1254933"/>
                  <a:pt x="11828848" y="1251857"/>
                  <a:pt x="11837409" y="1246570"/>
                </a:cubicBezTo>
                <a:cubicBezTo>
                  <a:pt x="11851656" y="1237765"/>
                  <a:pt x="11869305" y="1245961"/>
                  <a:pt x="11866559" y="1260108"/>
                </a:cubicBezTo>
                <a:cubicBezTo>
                  <a:pt x="11863284" y="1276982"/>
                  <a:pt x="11849171" y="1279426"/>
                  <a:pt x="11837338" y="1265169"/>
                </a:cubicBezTo>
                <a:close/>
                <a:moveTo>
                  <a:pt x="11658085" y="869769"/>
                </a:moveTo>
                <a:cubicBezTo>
                  <a:pt x="11638479" y="855298"/>
                  <a:pt x="11652397" y="840470"/>
                  <a:pt x="11682371" y="843895"/>
                </a:cubicBezTo>
                <a:cubicBezTo>
                  <a:pt x="11698307" y="845717"/>
                  <a:pt x="11704915" y="851055"/>
                  <a:pt x="11706689" y="863541"/>
                </a:cubicBezTo>
                <a:cubicBezTo>
                  <a:pt x="11708629" y="877198"/>
                  <a:pt x="11705436" y="880686"/>
                  <a:pt x="11691000" y="880686"/>
                </a:cubicBezTo>
                <a:cubicBezTo>
                  <a:pt x="11681031" y="880686"/>
                  <a:pt x="11666221" y="875773"/>
                  <a:pt x="11658085" y="869769"/>
                </a:cubicBezTo>
                <a:close/>
                <a:moveTo>
                  <a:pt x="11770474" y="867351"/>
                </a:moveTo>
                <a:cubicBezTo>
                  <a:pt x="11771886" y="860017"/>
                  <a:pt x="11779807" y="854016"/>
                  <a:pt x="11788074" y="854016"/>
                </a:cubicBezTo>
                <a:cubicBezTo>
                  <a:pt x="11796341" y="854016"/>
                  <a:pt x="11804261" y="860017"/>
                  <a:pt x="11805673" y="867351"/>
                </a:cubicBezTo>
                <a:cubicBezTo>
                  <a:pt x="11807597" y="877339"/>
                  <a:pt x="11803179" y="880686"/>
                  <a:pt x="11788074" y="880686"/>
                </a:cubicBezTo>
                <a:cubicBezTo>
                  <a:pt x="11772969" y="880686"/>
                  <a:pt x="11768551" y="877339"/>
                  <a:pt x="11770474" y="867351"/>
                </a:cubicBezTo>
                <a:close/>
                <a:moveTo>
                  <a:pt x="11560511" y="724432"/>
                </a:moveTo>
                <a:cubicBezTo>
                  <a:pt x="11557857" y="717516"/>
                  <a:pt x="11560511" y="713046"/>
                  <a:pt x="11567333" y="713046"/>
                </a:cubicBezTo>
                <a:cubicBezTo>
                  <a:pt x="11579657" y="713046"/>
                  <a:pt x="11582461" y="724953"/>
                  <a:pt x="11571702" y="731603"/>
                </a:cubicBezTo>
                <a:cubicBezTo>
                  <a:pt x="11567950" y="733921"/>
                  <a:pt x="11562914" y="730695"/>
                  <a:pt x="11560511" y="724432"/>
                </a:cubicBezTo>
                <a:close/>
                <a:moveTo>
                  <a:pt x="11822364" y="518736"/>
                </a:moveTo>
                <a:cubicBezTo>
                  <a:pt x="11822364" y="502649"/>
                  <a:pt x="11825920" y="499686"/>
                  <a:pt x="11845224" y="499686"/>
                </a:cubicBezTo>
                <a:cubicBezTo>
                  <a:pt x="11864527" y="499686"/>
                  <a:pt x="11868084" y="502649"/>
                  <a:pt x="11868084" y="518736"/>
                </a:cubicBezTo>
                <a:cubicBezTo>
                  <a:pt x="11868084" y="534823"/>
                  <a:pt x="11864527" y="537786"/>
                  <a:pt x="11845224" y="537786"/>
                </a:cubicBezTo>
                <a:cubicBezTo>
                  <a:pt x="11825920" y="537786"/>
                  <a:pt x="11822364" y="534823"/>
                  <a:pt x="11822364" y="518736"/>
                </a:cubicBezTo>
                <a:close/>
                <a:moveTo>
                  <a:pt x="11896024" y="525086"/>
                </a:moveTo>
                <a:cubicBezTo>
                  <a:pt x="11884278" y="513340"/>
                  <a:pt x="11891574" y="498716"/>
                  <a:pt x="11908011" y="501061"/>
                </a:cubicBezTo>
                <a:cubicBezTo>
                  <a:pt x="11929584" y="504139"/>
                  <a:pt x="11936399" y="530166"/>
                  <a:pt x="11915633" y="530166"/>
                </a:cubicBezTo>
                <a:cubicBezTo>
                  <a:pt x="11907642" y="530166"/>
                  <a:pt x="11898817" y="527880"/>
                  <a:pt x="11896024" y="525086"/>
                </a:cubicBezTo>
                <a:close/>
                <a:moveTo>
                  <a:pt x="10812714" y="514926"/>
                </a:moveTo>
                <a:cubicBezTo>
                  <a:pt x="10809672" y="510005"/>
                  <a:pt x="10810613" y="502549"/>
                  <a:pt x="10814804" y="498358"/>
                </a:cubicBezTo>
                <a:cubicBezTo>
                  <a:pt x="10819883" y="493278"/>
                  <a:pt x="10824267" y="493721"/>
                  <a:pt x="10827954" y="499686"/>
                </a:cubicBezTo>
                <a:cubicBezTo>
                  <a:pt x="10830996" y="504607"/>
                  <a:pt x="10830054" y="512063"/>
                  <a:pt x="10825863" y="516254"/>
                </a:cubicBezTo>
                <a:cubicBezTo>
                  <a:pt x="10820784" y="521334"/>
                  <a:pt x="10816400" y="520891"/>
                  <a:pt x="10812714" y="514926"/>
                </a:cubicBezTo>
                <a:close/>
                <a:moveTo>
                  <a:pt x="10953684" y="514665"/>
                </a:moveTo>
                <a:cubicBezTo>
                  <a:pt x="10943791" y="508045"/>
                  <a:pt x="10944243" y="505499"/>
                  <a:pt x="10957045" y="495731"/>
                </a:cubicBezTo>
                <a:cubicBezTo>
                  <a:pt x="10982013" y="476682"/>
                  <a:pt x="11014644" y="486261"/>
                  <a:pt x="11014644" y="512640"/>
                </a:cubicBezTo>
                <a:cubicBezTo>
                  <a:pt x="11014644" y="524499"/>
                  <a:pt x="10970570" y="525963"/>
                  <a:pt x="10953684" y="514665"/>
                </a:cubicBezTo>
                <a:close/>
                <a:moveTo>
                  <a:pt x="11840499" y="450521"/>
                </a:moveTo>
                <a:cubicBezTo>
                  <a:pt x="11834684" y="435368"/>
                  <a:pt x="11843299" y="423486"/>
                  <a:pt x="11860098" y="423486"/>
                </a:cubicBezTo>
                <a:cubicBezTo>
                  <a:pt x="11874722" y="423486"/>
                  <a:pt x="11886452" y="442739"/>
                  <a:pt x="11879088" y="454654"/>
                </a:cubicBezTo>
                <a:cubicBezTo>
                  <a:pt x="11872311" y="465622"/>
                  <a:pt x="11845179" y="462716"/>
                  <a:pt x="11840499" y="450521"/>
                </a:cubicBezTo>
                <a:close/>
                <a:moveTo>
                  <a:pt x="10875127" y="402684"/>
                </a:moveTo>
                <a:cubicBezTo>
                  <a:pt x="10845369" y="398295"/>
                  <a:pt x="10853773" y="381576"/>
                  <a:pt x="10885739" y="381576"/>
                </a:cubicBezTo>
                <a:cubicBezTo>
                  <a:pt x="10903121" y="381576"/>
                  <a:pt x="10911774" y="385164"/>
                  <a:pt x="10911774" y="392371"/>
                </a:cubicBezTo>
                <a:cubicBezTo>
                  <a:pt x="10911774" y="404964"/>
                  <a:pt x="10904486" y="407015"/>
                  <a:pt x="10875127" y="402684"/>
                </a:cubicBezTo>
                <a:close/>
                <a:moveTo>
                  <a:pt x="2095434" y="316806"/>
                </a:moveTo>
                <a:cubicBezTo>
                  <a:pt x="2098024" y="312615"/>
                  <a:pt x="2103370" y="309186"/>
                  <a:pt x="2107314" y="309186"/>
                </a:cubicBezTo>
                <a:cubicBezTo>
                  <a:pt x="2111257" y="309186"/>
                  <a:pt x="2114484" y="312615"/>
                  <a:pt x="2114484" y="316806"/>
                </a:cubicBezTo>
                <a:cubicBezTo>
                  <a:pt x="2114484" y="320997"/>
                  <a:pt x="2109138" y="324426"/>
                  <a:pt x="2102604" y="324426"/>
                </a:cubicBezTo>
                <a:cubicBezTo>
                  <a:pt x="2096070" y="324426"/>
                  <a:pt x="2092844" y="320997"/>
                  <a:pt x="2095434" y="316806"/>
                </a:cubicBezTo>
                <a:close/>
                <a:moveTo>
                  <a:pt x="3016104" y="258887"/>
                </a:moveTo>
                <a:cubicBezTo>
                  <a:pt x="3013530" y="252178"/>
                  <a:pt x="3016187" y="243744"/>
                  <a:pt x="3022009" y="240145"/>
                </a:cubicBezTo>
                <a:cubicBezTo>
                  <a:pt x="3028116" y="236371"/>
                  <a:pt x="3031625" y="224352"/>
                  <a:pt x="3030303" y="211743"/>
                </a:cubicBezTo>
                <a:cubicBezTo>
                  <a:pt x="3028280" y="192460"/>
                  <a:pt x="3032375" y="187619"/>
                  <a:pt x="3065033" y="170675"/>
                </a:cubicBezTo>
                <a:cubicBezTo>
                  <a:pt x="3092871" y="156232"/>
                  <a:pt x="3114634" y="151252"/>
                  <a:pt x="3152746" y="150602"/>
                </a:cubicBezTo>
                <a:cubicBezTo>
                  <a:pt x="3180624" y="150128"/>
                  <a:pt x="3209594" y="146541"/>
                  <a:pt x="3217124" y="142633"/>
                </a:cubicBezTo>
                <a:cubicBezTo>
                  <a:pt x="3224653" y="138725"/>
                  <a:pt x="3256531" y="130881"/>
                  <a:pt x="3287964" y="125202"/>
                </a:cubicBezTo>
                <a:cubicBezTo>
                  <a:pt x="3329095" y="117770"/>
                  <a:pt x="3345114" y="111672"/>
                  <a:pt x="3345114" y="103446"/>
                </a:cubicBezTo>
                <a:cubicBezTo>
                  <a:pt x="3345114" y="97160"/>
                  <a:pt x="3348543" y="89497"/>
                  <a:pt x="3352734" y="86418"/>
                </a:cubicBezTo>
                <a:cubicBezTo>
                  <a:pt x="3365521" y="77023"/>
                  <a:pt x="3379404" y="79938"/>
                  <a:pt x="3379404" y="92016"/>
                </a:cubicBezTo>
                <a:cubicBezTo>
                  <a:pt x="3379404" y="98303"/>
                  <a:pt x="3382833" y="103446"/>
                  <a:pt x="3387024" y="103446"/>
                </a:cubicBezTo>
                <a:cubicBezTo>
                  <a:pt x="3391215" y="103446"/>
                  <a:pt x="3394644" y="109958"/>
                  <a:pt x="3394644" y="117917"/>
                </a:cubicBezTo>
                <a:cubicBezTo>
                  <a:pt x="3394644" y="134625"/>
                  <a:pt x="3343527" y="164406"/>
                  <a:pt x="3314849" y="164406"/>
                </a:cubicBezTo>
                <a:cubicBezTo>
                  <a:pt x="3304748" y="164406"/>
                  <a:pt x="3294364" y="167835"/>
                  <a:pt x="3291774" y="172026"/>
                </a:cubicBezTo>
                <a:cubicBezTo>
                  <a:pt x="3289184" y="176217"/>
                  <a:pt x="3279519" y="179646"/>
                  <a:pt x="3270297" y="179646"/>
                </a:cubicBezTo>
                <a:cubicBezTo>
                  <a:pt x="3261075" y="179646"/>
                  <a:pt x="3249247" y="186504"/>
                  <a:pt x="3244012" y="194886"/>
                </a:cubicBezTo>
                <a:cubicBezTo>
                  <a:pt x="3238778" y="203268"/>
                  <a:pt x="3229380" y="210126"/>
                  <a:pt x="3223129" y="210126"/>
                </a:cubicBezTo>
                <a:cubicBezTo>
                  <a:pt x="3216878" y="210126"/>
                  <a:pt x="3211764" y="213555"/>
                  <a:pt x="3211764" y="217746"/>
                </a:cubicBezTo>
                <a:cubicBezTo>
                  <a:pt x="3211764" y="221937"/>
                  <a:pt x="3198440" y="225366"/>
                  <a:pt x="3182155" y="225366"/>
                </a:cubicBezTo>
                <a:cubicBezTo>
                  <a:pt x="3165870" y="225366"/>
                  <a:pt x="3142724" y="230488"/>
                  <a:pt x="3130720" y="236749"/>
                </a:cubicBezTo>
                <a:cubicBezTo>
                  <a:pt x="3118716" y="243010"/>
                  <a:pt x="3103285" y="248153"/>
                  <a:pt x="3096430" y="248179"/>
                </a:cubicBezTo>
                <a:cubicBezTo>
                  <a:pt x="3089575" y="248202"/>
                  <a:pt x="3074144" y="253348"/>
                  <a:pt x="3062140" y="259609"/>
                </a:cubicBezTo>
                <a:cubicBezTo>
                  <a:pt x="3034076" y="274246"/>
                  <a:pt x="3021925" y="274055"/>
                  <a:pt x="3016104" y="258887"/>
                </a:cubicBezTo>
                <a:close/>
                <a:moveTo>
                  <a:pt x="10782234" y="257891"/>
                </a:moveTo>
                <a:cubicBezTo>
                  <a:pt x="10747614" y="249241"/>
                  <a:pt x="10746723" y="213832"/>
                  <a:pt x="10780329" y="182144"/>
                </a:cubicBezTo>
                <a:cubicBezTo>
                  <a:pt x="10818238" y="146399"/>
                  <a:pt x="10830049" y="142592"/>
                  <a:pt x="10889149" y="147061"/>
                </a:cubicBezTo>
                <a:cubicBezTo>
                  <a:pt x="10947607" y="151483"/>
                  <a:pt x="10976348" y="142717"/>
                  <a:pt x="10976818" y="120323"/>
                </a:cubicBezTo>
                <a:cubicBezTo>
                  <a:pt x="10976970" y="113136"/>
                  <a:pt x="10985148" y="97405"/>
                  <a:pt x="10994995" y="85366"/>
                </a:cubicBezTo>
                <a:cubicBezTo>
                  <a:pt x="11014080" y="62031"/>
                  <a:pt x="11007930" y="62510"/>
                  <a:pt x="11094654" y="77610"/>
                </a:cubicBezTo>
                <a:cubicBezTo>
                  <a:pt x="11123011" y="82547"/>
                  <a:pt x="11132375" y="103446"/>
                  <a:pt x="11106229" y="103446"/>
                </a:cubicBezTo>
                <a:cubicBezTo>
                  <a:pt x="11089802" y="103446"/>
                  <a:pt x="11081157" y="124997"/>
                  <a:pt x="11084831" y="156786"/>
                </a:cubicBezTo>
                <a:cubicBezTo>
                  <a:pt x="11086889" y="174583"/>
                  <a:pt x="11084542" y="175993"/>
                  <a:pt x="11049128" y="178229"/>
                </a:cubicBezTo>
                <a:cubicBezTo>
                  <a:pt x="11028279" y="179544"/>
                  <a:pt x="11007705" y="183500"/>
                  <a:pt x="11003408" y="187019"/>
                </a:cubicBezTo>
                <a:cubicBezTo>
                  <a:pt x="10999109" y="190538"/>
                  <a:pt x="10975877" y="195857"/>
                  <a:pt x="10951779" y="198840"/>
                </a:cubicBezTo>
                <a:cubicBezTo>
                  <a:pt x="10927680" y="201822"/>
                  <a:pt x="10907964" y="207065"/>
                  <a:pt x="10907964" y="210491"/>
                </a:cubicBezTo>
                <a:cubicBezTo>
                  <a:pt x="10907964" y="213916"/>
                  <a:pt x="10900248" y="219122"/>
                  <a:pt x="10890819" y="222058"/>
                </a:cubicBezTo>
                <a:cubicBezTo>
                  <a:pt x="10881389" y="224995"/>
                  <a:pt x="10856744" y="235513"/>
                  <a:pt x="10836052" y="245432"/>
                </a:cubicBezTo>
                <a:cubicBezTo>
                  <a:pt x="10815360" y="255351"/>
                  <a:pt x="10798215" y="263068"/>
                  <a:pt x="10797952" y="262582"/>
                </a:cubicBezTo>
                <a:cubicBezTo>
                  <a:pt x="10797693" y="262096"/>
                  <a:pt x="10790616" y="259985"/>
                  <a:pt x="10782234" y="257891"/>
                </a:cubicBezTo>
                <a:close/>
                <a:moveTo>
                  <a:pt x="7844973" y="212491"/>
                </a:moveTo>
                <a:cubicBezTo>
                  <a:pt x="7845117" y="204474"/>
                  <a:pt x="7855753" y="193777"/>
                  <a:pt x="7870370" y="186951"/>
                </a:cubicBezTo>
                <a:cubicBezTo>
                  <a:pt x="7892099" y="176803"/>
                  <a:pt x="7896897" y="176680"/>
                  <a:pt x="7905646" y="186046"/>
                </a:cubicBezTo>
                <a:cubicBezTo>
                  <a:pt x="7921148" y="202639"/>
                  <a:pt x="7904953" y="221163"/>
                  <a:pt x="7872527" y="223921"/>
                </a:cubicBezTo>
                <a:cubicBezTo>
                  <a:pt x="7849835" y="225851"/>
                  <a:pt x="7844770" y="223750"/>
                  <a:pt x="7844973" y="212491"/>
                </a:cubicBezTo>
                <a:close/>
                <a:moveTo>
                  <a:pt x="10188392" y="210699"/>
                </a:moveTo>
                <a:cubicBezTo>
                  <a:pt x="10172284" y="192900"/>
                  <a:pt x="10177389" y="172345"/>
                  <a:pt x="10199341" y="166604"/>
                </a:cubicBezTo>
                <a:cubicBezTo>
                  <a:pt x="10207704" y="164418"/>
                  <a:pt x="10214544" y="159600"/>
                  <a:pt x="10214544" y="155897"/>
                </a:cubicBezTo>
                <a:cubicBezTo>
                  <a:pt x="10214544" y="146172"/>
                  <a:pt x="10250788" y="147626"/>
                  <a:pt x="10270290" y="158134"/>
                </a:cubicBezTo>
                <a:cubicBezTo>
                  <a:pt x="10279444" y="163067"/>
                  <a:pt x="10305175" y="167763"/>
                  <a:pt x="10327469" y="168570"/>
                </a:cubicBezTo>
                <a:cubicBezTo>
                  <a:pt x="10349763" y="169378"/>
                  <a:pt x="10371511" y="173546"/>
                  <a:pt x="10375798" y="177833"/>
                </a:cubicBezTo>
                <a:cubicBezTo>
                  <a:pt x="10380085" y="182120"/>
                  <a:pt x="10397448" y="183768"/>
                  <a:pt x="10414383" y="181497"/>
                </a:cubicBezTo>
                <a:cubicBezTo>
                  <a:pt x="10438643" y="178243"/>
                  <a:pt x="10444384" y="179629"/>
                  <a:pt x="10441454" y="188032"/>
                </a:cubicBezTo>
                <a:cubicBezTo>
                  <a:pt x="10439235" y="194397"/>
                  <a:pt x="10429609" y="197812"/>
                  <a:pt x="10417579" y="196503"/>
                </a:cubicBezTo>
                <a:cubicBezTo>
                  <a:pt x="10406493" y="195296"/>
                  <a:pt x="10397424" y="197253"/>
                  <a:pt x="10397424" y="200852"/>
                </a:cubicBezTo>
                <a:cubicBezTo>
                  <a:pt x="10397424" y="204450"/>
                  <a:pt x="10368288" y="205865"/>
                  <a:pt x="10332679" y="203996"/>
                </a:cubicBezTo>
                <a:cubicBezTo>
                  <a:pt x="10295068" y="202022"/>
                  <a:pt x="10263933" y="203822"/>
                  <a:pt x="10258384" y="208292"/>
                </a:cubicBezTo>
                <a:cubicBezTo>
                  <a:pt x="10253132" y="212524"/>
                  <a:pt x="10238339" y="218227"/>
                  <a:pt x="10225511" y="220965"/>
                </a:cubicBezTo>
                <a:cubicBezTo>
                  <a:pt x="10207648" y="224778"/>
                  <a:pt x="10198958" y="222375"/>
                  <a:pt x="10188392" y="210699"/>
                </a:cubicBezTo>
                <a:close/>
                <a:moveTo>
                  <a:pt x="2958399" y="204873"/>
                </a:moveTo>
                <a:cubicBezTo>
                  <a:pt x="2939571" y="199953"/>
                  <a:pt x="2941854" y="183502"/>
                  <a:pt x="2963316" y="169440"/>
                </a:cubicBezTo>
                <a:cubicBezTo>
                  <a:pt x="2980435" y="158223"/>
                  <a:pt x="2981822" y="158451"/>
                  <a:pt x="2985655" y="173108"/>
                </a:cubicBezTo>
                <a:cubicBezTo>
                  <a:pt x="2990006" y="189749"/>
                  <a:pt x="2984773" y="210711"/>
                  <a:pt x="2976634" y="209242"/>
                </a:cubicBezTo>
                <a:cubicBezTo>
                  <a:pt x="2973939" y="208756"/>
                  <a:pt x="2965733" y="206790"/>
                  <a:pt x="2958399" y="204873"/>
                </a:cubicBezTo>
                <a:close/>
                <a:moveTo>
                  <a:pt x="7703739" y="182244"/>
                </a:moveTo>
                <a:cubicBezTo>
                  <a:pt x="7696641" y="165258"/>
                  <a:pt x="7693907" y="144668"/>
                  <a:pt x="7696741" y="129560"/>
                </a:cubicBezTo>
                <a:cubicBezTo>
                  <a:pt x="7700522" y="109405"/>
                  <a:pt x="7698403" y="103158"/>
                  <a:pt x="7685429" y="96214"/>
                </a:cubicBezTo>
                <a:cubicBezTo>
                  <a:pt x="7666968" y="86334"/>
                  <a:pt x="7663774" y="57726"/>
                  <a:pt x="7681133" y="57726"/>
                </a:cubicBezTo>
                <a:cubicBezTo>
                  <a:pt x="7687551" y="57726"/>
                  <a:pt x="7694776" y="62870"/>
                  <a:pt x="7697189" y="69156"/>
                </a:cubicBezTo>
                <a:cubicBezTo>
                  <a:pt x="7704634" y="88560"/>
                  <a:pt x="7735743" y="83171"/>
                  <a:pt x="7741173" y="61536"/>
                </a:cubicBezTo>
                <a:cubicBezTo>
                  <a:pt x="7746115" y="41847"/>
                  <a:pt x="7756494" y="36807"/>
                  <a:pt x="7764714" y="50106"/>
                </a:cubicBezTo>
                <a:cubicBezTo>
                  <a:pt x="7767304" y="54297"/>
                  <a:pt x="7776079" y="57726"/>
                  <a:pt x="7784214" y="57726"/>
                </a:cubicBezTo>
                <a:cubicBezTo>
                  <a:pt x="7800720" y="57726"/>
                  <a:pt x="7804226" y="69589"/>
                  <a:pt x="7789479" y="75540"/>
                </a:cubicBezTo>
                <a:cubicBezTo>
                  <a:pt x="7783150" y="78094"/>
                  <a:pt x="7783916" y="79585"/>
                  <a:pt x="7791765" y="79985"/>
                </a:cubicBezTo>
                <a:cubicBezTo>
                  <a:pt x="7798261" y="80315"/>
                  <a:pt x="7807324" y="76838"/>
                  <a:pt x="7811905" y="72257"/>
                </a:cubicBezTo>
                <a:cubicBezTo>
                  <a:pt x="7817932" y="66231"/>
                  <a:pt x="7825273" y="67228"/>
                  <a:pt x="7838451" y="75863"/>
                </a:cubicBezTo>
                <a:cubicBezTo>
                  <a:pt x="7853929" y="86005"/>
                  <a:pt x="7875636" y="92849"/>
                  <a:pt x="7899969" y="95260"/>
                </a:cubicBezTo>
                <a:cubicBezTo>
                  <a:pt x="7903112" y="95571"/>
                  <a:pt x="7905684" y="100970"/>
                  <a:pt x="7905684" y="107256"/>
                </a:cubicBezTo>
                <a:cubicBezTo>
                  <a:pt x="7905684" y="115138"/>
                  <a:pt x="7897772" y="118686"/>
                  <a:pt x="7880195" y="118686"/>
                </a:cubicBezTo>
                <a:cubicBezTo>
                  <a:pt x="7851474" y="118686"/>
                  <a:pt x="7832197" y="135661"/>
                  <a:pt x="7828274" y="164406"/>
                </a:cubicBezTo>
                <a:cubicBezTo>
                  <a:pt x="7826340" y="178570"/>
                  <a:pt x="7820442" y="184061"/>
                  <a:pt x="7805277" y="185813"/>
                </a:cubicBezTo>
                <a:cubicBezTo>
                  <a:pt x="7794058" y="187110"/>
                  <a:pt x="7780779" y="193111"/>
                  <a:pt x="7775768" y="199148"/>
                </a:cubicBezTo>
                <a:cubicBezTo>
                  <a:pt x="7770757" y="205186"/>
                  <a:pt x="7755122" y="210126"/>
                  <a:pt x="7741023" y="210126"/>
                </a:cubicBezTo>
                <a:cubicBezTo>
                  <a:pt x="7718717" y="210126"/>
                  <a:pt x="7713876" y="206506"/>
                  <a:pt x="7703739" y="182244"/>
                </a:cubicBezTo>
                <a:close/>
                <a:moveTo>
                  <a:pt x="3451794" y="181815"/>
                </a:moveTo>
                <a:cubicBezTo>
                  <a:pt x="3428891" y="163844"/>
                  <a:pt x="3416354" y="109765"/>
                  <a:pt x="3432744" y="99636"/>
                </a:cubicBezTo>
                <a:cubicBezTo>
                  <a:pt x="3436935" y="97046"/>
                  <a:pt x="3440364" y="86105"/>
                  <a:pt x="3440364" y="75323"/>
                </a:cubicBezTo>
                <a:cubicBezTo>
                  <a:pt x="3440364" y="56429"/>
                  <a:pt x="3441537" y="55929"/>
                  <a:pt x="3472749" y="61523"/>
                </a:cubicBezTo>
                <a:cubicBezTo>
                  <a:pt x="3509576" y="68123"/>
                  <a:pt x="3531395" y="68393"/>
                  <a:pt x="3625149" y="63410"/>
                </a:cubicBezTo>
                <a:lnTo>
                  <a:pt x="3691824" y="59866"/>
                </a:lnTo>
                <a:lnTo>
                  <a:pt x="3691824" y="81656"/>
                </a:lnTo>
                <a:cubicBezTo>
                  <a:pt x="3691824" y="93640"/>
                  <a:pt x="3688493" y="103446"/>
                  <a:pt x="3684422" y="103446"/>
                </a:cubicBezTo>
                <a:cubicBezTo>
                  <a:pt x="3680351" y="103446"/>
                  <a:pt x="3674152" y="114590"/>
                  <a:pt x="3670646" y="128211"/>
                </a:cubicBezTo>
                <a:cubicBezTo>
                  <a:pt x="3665518" y="148137"/>
                  <a:pt x="3659893" y="153473"/>
                  <a:pt x="3641854" y="155518"/>
                </a:cubicBezTo>
                <a:cubicBezTo>
                  <a:pt x="3629523" y="156917"/>
                  <a:pt x="3614290" y="162552"/>
                  <a:pt x="3608004" y="168042"/>
                </a:cubicBezTo>
                <a:cubicBezTo>
                  <a:pt x="3594972" y="179422"/>
                  <a:pt x="3463516" y="191012"/>
                  <a:pt x="3451794" y="181815"/>
                </a:cubicBezTo>
                <a:close/>
                <a:moveTo>
                  <a:pt x="9218929" y="173797"/>
                </a:moveTo>
                <a:cubicBezTo>
                  <a:pt x="9214074" y="170708"/>
                  <a:pt x="9207640" y="155056"/>
                  <a:pt x="9204631" y="139015"/>
                </a:cubicBezTo>
                <a:cubicBezTo>
                  <a:pt x="9201622" y="122974"/>
                  <a:pt x="9194449" y="108041"/>
                  <a:pt x="9188691" y="105832"/>
                </a:cubicBezTo>
                <a:cubicBezTo>
                  <a:pt x="9170942" y="99021"/>
                  <a:pt x="9177060" y="73942"/>
                  <a:pt x="9199179" y="62838"/>
                </a:cubicBezTo>
                <a:cubicBezTo>
                  <a:pt x="9210704" y="57052"/>
                  <a:pt x="9241826" y="48168"/>
                  <a:pt x="9268337" y="43095"/>
                </a:cubicBezTo>
                <a:cubicBezTo>
                  <a:pt x="9309826" y="35156"/>
                  <a:pt x="9319076" y="35533"/>
                  <a:pt x="9334744" y="45799"/>
                </a:cubicBezTo>
                <a:cubicBezTo>
                  <a:pt x="9344755" y="52359"/>
                  <a:pt x="9358212" y="57726"/>
                  <a:pt x="9364645" y="57726"/>
                </a:cubicBezTo>
                <a:cubicBezTo>
                  <a:pt x="9372044" y="57726"/>
                  <a:pt x="9376344" y="64728"/>
                  <a:pt x="9376344" y="76776"/>
                </a:cubicBezTo>
                <a:cubicBezTo>
                  <a:pt x="9376344" y="87253"/>
                  <a:pt x="9372915" y="95826"/>
                  <a:pt x="9368724" y="95826"/>
                </a:cubicBezTo>
                <a:cubicBezTo>
                  <a:pt x="9364533" y="95826"/>
                  <a:pt x="9361104" y="104506"/>
                  <a:pt x="9361104" y="115115"/>
                </a:cubicBezTo>
                <a:cubicBezTo>
                  <a:pt x="9361104" y="126782"/>
                  <a:pt x="9355835" y="136088"/>
                  <a:pt x="9347769" y="138666"/>
                </a:cubicBezTo>
                <a:cubicBezTo>
                  <a:pt x="9327680" y="145086"/>
                  <a:pt x="9298721" y="157403"/>
                  <a:pt x="9276108" y="169144"/>
                </a:cubicBezTo>
                <a:cubicBezTo>
                  <a:pt x="9253844" y="180704"/>
                  <a:pt x="9232512" y="182440"/>
                  <a:pt x="9218929" y="173797"/>
                </a:cubicBezTo>
                <a:close/>
                <a:moveTo>
                  <a:pt x="8490519" y="156367"/>
                </a:moveTo>
                <a:cubicBezTo>
                  <a:pt x="8471279" y="144885"/>
                  <a:pt x="8473627" y="121042"/>
                  <a:pt x="8494329" y="117669"/>
                </a:cubicBezTo>
                <a:cubicBezTo>
                  <a:pt x="8503758" y="116133"/>
                  <a:pt x="8528589" y="116590"/>
                  <a:pt x="8549507" y="118686"/>
                </a:cubicBezTo>
                <a:cubicBezTo>
                  <a:pt x="8576976" y="121437"/>
                  <a:pt x="8588209" y="126019"/>
                  <a:pt x="8589946" y="135180"/>
                </a:cubicBezTo>
                <a:cubicBezTo>
                  <a:pt x="8591296" y="142305"/>
                  <a:pt x="8586316" y="149575"/>
                  <a:pt x="8578583" y="151768"/>
                </a:cubicBezTo>
                <a:cubicBezTo>
                  <a:pt x="8544378" y="161468"/>
                  <a:pt x="8502712" y="163643"/>
                  <a:pt x="8490519" y="156367"/>
                </a:cubicBezTo>
                <a:close/>
                <a:moveTo>
                  <a:pt x="4899594" y="118686"/>
                </a:moveTo>
                <a:cubicBezTo>
                  <a:pt x="4902184" y="114495"/>
                  <a:pt x="4905815" y="111066"/>
                  <a:pt x="4907664" y="111066"/>
                </a:cubicBezTo>
                <a:cubicBezTo>
                  <a:pt x="4909512" y="111066"/>
                  <a:pt x="4911024" y="114495"/>
                  <a:pt x="4911024" y="118686"/>
                </a:cubicBezTo>
                <a:cubicBezTo>
                  <a:pt x="4911024" y="122877"/>
                  <a:pt x="4907393" y="126306"/>
                  <a:pt x="4902954" y="126306"/>
                </a:cubicBezTo>
                <a:cubicBezTo>
                  <a:pt x="4898516" y="126306"/>
                  <a:pt x="4897004" y="122877"/>
                  <a:pt x="4899594" y="118686"/>
                </a:cubicBezTo>
                <a:close/>
                <a:moveTo>
                  <a:pt x="7918647" y="113869"/>
                </a:moveTo>
                <a:cubicBezTo>
                  <a:pt x="7907933" y="103154"/>
                  <a:pt x="7913757" y="95826"/>
                  <a:pt x="7932989" y="95826"/>
                </a:cubicBezTo>
                <a:cubicBezTo>
                  <a:pt x="7945348" y="95826"/>
                  <a:pt x="7951494" y="99370"/>
                  <a:pt x="7949503" y="105351"/>
                </a:cubicBezTo>
                <a:cubicBezTo>
                  <a:pt x="7945835" y="116367"/>
                  <a:pt x="7926487" y="121708"/>
                  <a:pt x="7918647" y="113869"/>
                </a:cubicBezTo>
                <a:close/>
                <a:moveTo>
                  <a:pt x="10331459" y="91650"/>
                </a:moveTo>
                <a:cubicBezTo>
                  <a:pt x="10326783" y="79465"/>
                  <a:pt x="10347776" y="58407"/>
                  <a:pt x="10365039" y="57968"/>
                </a:cubicBezTo>
                <a:cubicBezTo>
                  <a:pt x="10370278" y="57835"/>
                  <a:pt x="10374564" y="54297"/>
                  <a:pt x="10374564" y="50106"/>
                </a:cubicBezTo>
                <a:cubicBezTo>
                  <a:pt x="10374564" y="38362"/>
                  <a:pt x="10403432" y="41079"/>
                  <a:pt x="10424362" y="54792"/>
                </a:cubicBezTo>
                <a:cubicBezTo>
                  <a:pt x="10449714" y="71404"/>
                  <a:pt x="10448070" y="78323"/>
                  <a:pt x="10415543" y="91914"/>
                </a:cubicBezTo>
                <a:cubicBezTo>
                  <a:pt x="10379195" y="107101"/>
                  <a:pt x="10337338" y="106969"/>
                  <a:pt x="10331459" y="91650"/>
                </a:cubicBezTo>
                <a:close/>
                <a:moveTo>
                  <a:pt x="10450764" y="72966"/>
                </a:moveTo>
                <a:cubicBezTo>
                  <a:pt x="10450764" y="64499"/>
                  <a:pt x="10455844" y="57726"/>
                  <a:pt x="10462194" y="57726"/>
                </a:cubicBezTo>
                <a:cubicBezTo>
                  <a:pt x="10468544" y="57726"/>
                  <a:pt x="10473624" y="64499"/>
                  <a:pt x="10473624" y="72966"/>
                </a:cubicBezTo>
                <a:cubicBezTo>
                  <a:pt x="10473624" y="81432"/>
                  <a:pt x="10468544" y="88206"/>
                  <a:pt x="10462194" y="88206"/>
                </a:cubicBezTo>
                <a:cubicBezTo>
                  <a:pt x="10455844" y="88206"/>
                  <a:pt x="10450764" y="81432"/>
                  <a:pt x="10450764" y="72966"/>
                </a:cubicBezTo>
                <a:close/>
                <a:moveTo>
                  <a:pt x="8164764" y="45704"/>
                </a:moveTo>
                <a:cubicBezTo>
                  <a:pt x="8164764" y="20578"/>
                  <a:pt x="8165823" y="19626"/>
                  <a:pt x="8193788" y="19626"/>
                </a:cubicBezTo>
                <a:cubicBezTo>
                  <a:pt x="8228680" y="19626"/>
                  <a:pt x="8251277" y="34287"/>
                  <a:pt x="8247413" y="54419"/>
                </a:cubicBezTo>
                <a:cubicBezTo>
                  <a:pt x="8245088" y="66538"/>
                  <a:pt x="8237495" y="69389"/>
                  <a:pt x="8204675" y="70469"/>
                </a:cubicBezTo>
                <a:lnTo>
                  <a:pt x="8164764" y="71781"/>
                </a:lnTo>
                <a:lnTo>
                  <a:pt x="8164764" y="45704"/>
                </a:lnTo>
                <a:close/>
                <a:moveTo>
                  <a:pt x="10085004" y="50986"/>
                </a:moveTo>
                <a:cubicBezTo>
                  <a:pt x="10085004" y="21609"/>
                  <a:pt x="10097387" y="17886"/>
                  <a:pt x="10184484" y="21078"/>
                </a:cubicBezTo>
                <a:cubicBezTo>
                  <a:pt x="10243736" y="23249"/>
                  <a:pt x="10249019" y="24739"/>
                  <a:pt x="10251177" y="39882"/>
                </a:cubicBezTo>
                <a:cubicBezTo>
                  <a:pt x="10253291" y="54716"/>
                  <a:pt x="10249184" y="56748"/>
                  <a:pt x="10209267" y="60620"/>
                </a:cubicBezTo>
                <a:cubicBezTo>
                  <a:pt x="10184928" y="62980"/>
                  <a:pt x="10147012" y="67054"/>
                  <a:pt x="10125009" y="69674"/>
                </a:cubicBezTo>
                <a:lnTo>
                  <a:pt x="10085004" y="74437"/>
                </a:lnTo>
                <a:lnTo>
                  <a:pt x="10085004" y="50986"/>
                </a:lnTo>
                <a:close/>
                <a:moveTo>
                  <a:pt x="5994410" y="53513"/>
                </a:moveTo>
                <a:cubicBezTo>
                  <a:pt x="5997857" y="36962"/>
                  <a:pt x="6011380" y="35949"/>
                  <a:pt x="6014473" y="52011"/>
                </a:cubicBezTo>
                <a:cubicBezTo>
                  <a:pt x="6016080" y="60352"/>
                  <a:pt x="6012342" y="65346"/>
                  <a:pt x="6004494" y="65346"/>
                </a:cubicBezTo>
                <a:cubicBezTo>
                  <a:pt x="5997173" y="65346"/>
                  <a:pt x="5992973" y="60417"/>
                  <a:pt x="5994410" y="53513"/>
                </a:cubicBezTo>
                <a:close/>
              </a:path>
            </a:pathLst>
          </a:custGeom>
          <a:solidFill>
            <a:srgbClr val="A2FF31">
              <a:alpha val="46000"/>
            </a:srgbClr>
          </a:solidFill>
          <a:ln w="80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raphic 4">
            <a:extLst>
              <a:ext uri="{FF2B5EF4-FFF2-40B4-BE49-F238E27FC236}">
                <a16:creationId xmlns:a16="http://schemas.microsoft.com/office/drawing/2014/main" id="{AD5A3A88-0B2F-49F0-83C6-72ECDE98997C}"/>
              </a:ext>
            </a:extLst>
          </p:cNvPr>
          <p:cNvSpPr/>
          <p:nvPr/>
        </p:nvSpPr>
        <p:spPr>
          <a:xfrm>
            <a:off x="4487616" y="3140968"/>
            <a:ext cx="5112568" cy="298129"/>
          </a:xfrm>
          <a:custGeom>
            <a:avLst/>
            <a:gdLst>
              <a:gd name="connsiteX0" fmla="*/ 607419 w 12192000"/>
              <a:gd name="connsiteY0" fmla="*/ 2316624 h 2331720"/>
              <a:gd name="connsiteX1" fmla="*/ 590484 w 12192000"/>
              <a:gd name="connsiteY1" fmla="*/ 2293575 h 2331720"/>
              <a:gd name="connsiteX2" fmla="*/ 573026 w 12192000"/>
              <a:gd name="connsiteY2" fmla="*/ 2275751 h 2331720"/>
              <a:gd name="connsiteX3" fmla="*/ 545423 w 12192000"/>
              <a:gd name="connsiteY3" fmla="*/ 2256890 h 2331720"/>
              <a:gd name="connsiteX4" fmla="*/ 517610 w 12192000"/>
              <a:gd name="connsiteY4" fmla="*/ 2244666 h 2331720"/>
              <a:gd name="connsiteX5" fmla="*/ 495675 w 12192000"/>
              <a:gd name="connsiteY5" fmla="*/ 2237760 h 2331720"/>
              <a:gd name="connsiteX6" fmla="*/ 453324 w 12192000"/>
              <a:gd name="connsiteY6" fmla="*/ 2225616 h 2331720"/>
              <a:gd name="connsiteX7" fmla="*/ 410973 w 12192000"/>
              <a:gd name="connsiteY7" fmla="*/ 2213472 h 2331720"/>
              <a:gd name="connsiteX8" fmla="*/ 388001 w 12192000"/>
              <a:gd name="connsiteY8" fmla="*/ 2206566 h 2331720"/>
              <a:gd name="connsiteX9" fmla="*/ 356065 w 12192000"/>
              <a:gd name="connsiteY9" fmla="*/ 2199502 h 2331720"/>
              <a:gd name="connsiteX10" fmla="*/ 328775 w 12192000"/>
              <a:gd name="connsiteY10" fmla="*/ 2188034 h 2331720"/>
              <a:gd name="connsiteX11" fmla="*/ 310742 w 12192000"/>
              <a:gd name="connsiteY11" fmla="*/ 2168427 h 2331720"/>
              <a:gd name="connsiteX12" fmla="*/ 300541 w 12192000"/>
              <a:gd name="connsiteY12" fmla="*/ 2153226 h 2331720"/>
              <a:gd name="connsiteX13" fmla="*/ 291905 w 12192000"/>
              <a:gd name="connsiteY13" fmla="*/ 2132271 h 2331720"/>
              <a:gd name="connsiteX14" fmla="*/ 259014 w 12192000"/>
              <a:gd name="connsiteY14" fmla="*/ 2107089 h 2331720"/>
              <a:gd name="connsiteX15" fmla="*/ 211890 w 12192000"/>
              <a:gd name="connsiteY15" fmla="*/ 2093754 h 2331720"/>
              <a:gd name="connsiteX16" fmla="*/ 168881 w 12192000"/>
              <a:gd name="connsiteY16" fmla="*/ 2084646 h 2331720"/>
              <a:gd name="connsiteX17" fmla="*/ 76190 w 12192000"/>
              <a:gd name="connsiteY17" fmla="*/ 2000241 h 2331720"/>
              <a:gd name="connsiteX18" fmla="*/ 56751 w 12192000"/>
              <a:gd name="connsiteY18" fmla="*/ 1966536 h 2331720"/>
              <a:gd name="connsiteX19" fmla="*/ 33667 w 12192000"/>
              <a:gd name="connsiteY19" fmla="*/ 1913196 h 2331720"/>
              <a:gd name="connsiteX20" fmla="*/ 15979 w 12192000"/>
              <a:gd name="connsiteY20" fmla="*/ 1864416 h 2331720"/>
              <a:gd name="connsiteX21" fmla="*/ 5185 w 12192000"/>
              <a:gd name="connsiteY21" fmla="*/ 1657422 h 2331720"/>
              <a:gd name="connsiteX22" fmla="*/ 21369 w 12192000"/>
              <a:gd name="connsiteY22" fmla="*/ 1371974 h 2331720"/>
              <a:gd name="connsiteX23" fmla="*/ 77191 w 12192000"/>
              <a:gd name="connsiteY23" fmla="*/ 1274928 h 2331720"/>
              <a:gd name="connsiteX24" fmla="*/ 99372 w 12192000"/>
              <a:gd name="connsiteY24" fmla="*/ 1236828 h 2331720"/>
              <a:gd name="connsiteX25" fmla="*/ 134247 w 12192000"/>
              <a:gd name="connsiteY25" fmla="*/ 1174966 h 2331720"/>
              <a:gd name="connsiteX26" fmla="*/ 163764 w 12192000"/>
              <a:gd name="connsiteY26" fmla="*/ 1123531 h 2331720"/>
              <a:gd name="connsiteX27" fmla="*/ 170870 w 12192000"/>
              <a:gd name="connsiteY27" fmla="*/ 1109286 h 2331720"/>
              <a:gd name="connsiteX28" fmla="*/ 183233 w 12192000"/>
              <a:gd name="connsiteY28" fmla="*/ 1092726 h 2331720"/>
              <a:gd name="connsiteX29" fmla="*/ 238059 w 12192000"/>
              <a:gd name="connsiteY29" fmla="*/ 1018234 h 2331720"/>
              <a:gd name="connsiteX30" fmla="*/ 270444 w 12192000"/>
              <a:gd name="connsiteY30" fmla="*/ 977418 h 2331720"/>
              <a:gd name="connsiteX31" fmla="*/ 297045 w 12192000"/>
              <a:gd name="connsiteY31" fmla="*/ 947024 h 2331720"/>
              <a:gd name="connsiteX32" fmla="*/ 319510 w 12192000"/>
              <a:gd name="connsiteY32" fmla="*/ 917052 h 2331720"/>
              <a:gd name="connsiteX33" fmla="*/ 437076 w 12192000"/>
              <a:gd name="connsiteY33" fmla="*/ 819726 h 2331720"/>
              <a:gd name="connsiteX34" fmla="*/ 454188 w 12192000"/>
              <a:gd name="connsiteY34" fmla="*/ 807255 h 2331720"/>
              <a:gd name="connsiteX35" fmla="*/ 497031 w 12192000"/>
              <a:gd name="connsiteY35" fmla="*/ 780856 h 2331720"/>
              <a:gd name="connsiteX36" fmla="*/ 529524 w 12192000"/>
              <a:gd name="connsiteY36" fmla="*/ 759037 h 2331720"/>
              <a:gd name="connsiteX37" fmla="*/ 539598 w 12192000"/>
              <a:gd name="connsiteY37" fmla="*/ 751146 h 2331720"/>
              <a:gd name="connsiteX38" fmla="*/ 575244 w 12192000"/>
              <a:gd name="connsiteY38" fmla="*/ 720666 h 2331720"/>
              <a:gd name="connsiteX39" fmla="*/ 609457 w 12192000"/>
              <a:gd name="connsiteY39" fmla="*/ 690186 h 2331720"/>
              <a:gd name="connsiteX40" fmla="*/ 651444 w 12192000"/>
              <a:gd name="connsiteY40" fmla="*/ 638088 h 2331720"/>
              <a:gd name="connsiteX41" fmla="*/ 662874 w 12192000"/>
              <a:gd name="connsiteY41" fmla="*/ 621606 h 2331720"/>
              <a:gd name="connsiteX42" fmla="*/ 674304 w 12192000"/>
              <a:gd name="connsiteY42" fmla="*/ 594453 h 2331720"/>
              <a:gd name="connsiteX43" fmla="*/ 681338 w 12192000"/>
              <a:gd name="connsiteY43" fmla="*/ 572438 h 2331720"/>
              <a:gd name="connsiteX44" fmla="*/ 693252 w 12192000"/>
              <a:gd name="connsiteY44" fmla="*/ 545871 h 2331720"/>
              <a:gd name="connsiteX45" fmla="*/ 769319 w 12192000"/>
              <a:gd name="connsiteY45" fmla="*/ 464774 h 2331720"/>
              <a:gd name="connsiteX46" fmla="*/ 793844 w 12192000"/>
              <a:gd name="connsiteY46" fmla="*/ 449175 h 2331720"/>
              <a:gd name="connsiteX47" fmla="*/ 807536 w 12192000"/>
              <a:gd name="connsiteY47" fmla="*/ 438726 h 2331720"/>
              <a:gd name="connsiteX48" fmla="*/ 826704 w 12192000"/>
              <a:gd name="connsiteY48" fmla="*/ 427296 h 2331720"/>
              <a:gd name="connsiteX49" fmla="*/ 850497 w 12192000"/>
              <a:gd name="connsiteY49" fmla="*/ 415866 h 2331720"/>
              <a:gd name="connsiteX50" fmla="*/ 864804 w 12192000"/>
              <a:gd name="connsiteY50" fmla="*/ 408540 h 2331720"/>
              <a:gd name="connsiteX51" fmla="*/ 973389 w 12192000"/>
              <a:gd name="connsiteY51" fmla="*/ 381212 h 2331720"/>
              <a:gd name="connsiteX52" fmla="*/ 1024824 w 12192000"/>
              <a:gd name="connsiteY52" fmla="*/ 385355 h 2331720"/>
              <a:gd name="connsiteX53" fmla="*/ 1293429 w 12192000"/>
              <a:gd name="connsiteY53" fmla="*/ 380613 h 2331720"/>
              <a:gd name="connsiteX54" fmla="*/ 1344864 w 12192000"/>
              <a:gd name="connsiteY54" fmla="*/ 386892 h 2331720"/>
              <a:gd name="connsiteX55" fmla="*/ 1319033 w 12192000"/>
              <a:gd name="connsiteY55" fmla="*/ 406905 h 2331720"/>
              <a:gd name="connsiteX56" fmla="*/ 1294777 w 12192000"/>
              <a:gd name="connsiteY56" fmla="*/ 458122 h 2331720"/>
              <a:gd name="connsiteX57" fmla="*/ 1458834 w 12192000"/>
              <a:gd name="connsiteY57" fmla="*/ 454142 h 2331720"/>
              <a:gd name="connsiteX58" fmla="*/ 1501640 w 12192000"/>
              <a:gd name="connsiteY58" fmla="*/ 451054 h 2331720"/>
              <a:gd name="connsiteX59" fmla="*/ 1546737 w 12192000"/>
              <a:gd name="connsiteY59" fmla="*/ 454750 h 2331720"/>
              <a:gd name="connsiteX60" fmla="*/ 1578854 w 12192000"/>
              <a:gd name="connsiteY60" fmla="*/ 465730 h 2331720"/>
              <a:gd name="connsiteX61" fmla="*/ 1632140 w 12192000"/>
              <a:gd name="connsiteY61" fmla="*/ 467301 h 2331720"/>
              <a:gd name="connsiteX62" fmla="*/ 1694347 w 12192000"/>
              <a:gd name="connsiteY62" fmla="*/ 438726 h 2331720"/>
              <a:gd name="connsiteX63" fmla="*/ 1730658 w 12192000"/>
              <a:gd name="connsiteY63" fmla="*/ 398025 h 2331720"/>
              <a:gd name="connsiteX64" fmla="*/ 1667702 w 12192000"/>
              <a:gd name="connsiteY64" fmla="*/ 375567 h 2331720"/>
              <a:gd name="connsiteX65" fmla="*/ 1596440 w 12192000"/>
              <a:gd name="connsiteY65" fmla="*/ 341571 h 2331720"/>
              <a:gd name="connsiteX66" fmla="*/ 1614924 w 12192000"/>
              <a:gd name="connsiteY66" fmla="*/ 332046 h 2331720"/>
              <a:gd name="connsiteX67" fmla="*/ 1638234 w 12192000"/>
              <a:gd name="connsiteY67" fmla="*/ 324426 h 2331720"/>
              <a:gd name="connsiteX68" fmla="*/ 1790634 w 12192000"/>
              <a:gd name="connsiteY68" fmla="*/ 324426 h 2331720"/>
              <a:gd name="connsiteX69" fmla="*/ 1838567 w 12192000"/>
              <a:gd name="connsiteY69" fmla="*/ 316995 h 2331720"/>
              <a:gd name="connsiteX70" fmla="*/ 2039701 w 12192000"/>
              <a:gd name="connsiteY70" fmla="*/ 300890 h 2331720"/>
              <a:gd name="connsiteX71" fmla="*/ 2038284 w 12192000"/>
              <a:gd name="connsiteY71" fmla="*/ 347771 h 2331720"/>
              <a:gd name="connsiteX72" fmla="*/ 2021139 w 12192000"/>
              <a:gd name="connsiteY72" fmla="*/ 352333 h 2331720"/>
              <a:gd name="connsiteX73" fmla="*/ 2030664 w 12192000"/>
              <a:gd name="connsiteY73" fmla="*/ 363611 h 2331720"/>
              <a:gd name="connsiteX74" fmla="*/ 2023044 w 12192000"/>
              <a:gd name="connsiteY74" fmla="*/ 366336 h 2331720"/>
              <a:gd name="connsiteX75" fmla="*/ 2015424 w 12192000"/>
              <a:gd name="connsiteY75" fmla="*/ 367860 h 2331720"/>
              <a:gd name="connsiteX76" fmla="*/ 2154039 w 12192000"/>
              <a:gd name="connsiteY76" fmla="*/ 400630 h 2331720"/>
              <a:gd name="connsiteX77" fmla="*/ 2179254 w 12192000"/>
              <a:gd name="connsiteY77" fmla="*/ 408246 h 2331720"/>
              <a:gd name="connsiteX78" fmla="*/ 2271221 w 12192000"/>
              <a:gd name="connsiteY78" fmla="*/ 407394 h 2331720"/>
              <a:gd name="connsiteX79" fmla="*/ 2265955 w 12192000"/>
              <a:gd name="connsiteY79" fmla="*/ 392387 h 2331720"/>
              <a:gd name="connsiteX80" fmla="*/ 2265098 w 12192000"/>
              <a:gd name="connsiteY80" fmla="*/ 370292 h 2331720"/>
              <a:gd name="connsiteX81" fmla="*/ 2262316 w 12192000"/>
              <a:gd name="connsiteY81" fmla="*/ 335769 h 2331720"/>
              <a:gd name="connsiteX82" fmla="*/ 2243148 w 12192000"/>
              <a:gd name="connsiteY82" fmla="*/ 316806 h 2331720"/>
              <a:gd name="connsiteX83" fmla="*/ 2236404 w 12192000"/>
              <a:gd name="connsiteY83" fmla="*/ 302016 h 2331720"/>
              <a:gd name="connsiteX84" fmla="*/ 2228784 w 12192000"/>
              <a:gd name="connsiteY84" fmla="*/ 282516 h 2331720"/>
              <a:gd name="connsiteX85" fmla="*/ 2221164 w 12192000"/>
              <a:gd name="connsiteY85" fmla="*/ 260131 h 2331720"/>
              <a:gd name="connsiteX86" fmla="*/ 2316746 w 12192000"/>
              <a:gd name="connsiteY86" fmla="*/ 228370 h 2331720"/>
              <a:gd name="connsiteX87" fmla="*/ 2385575 w 12192000"/>
              <a:gd name="connsiteY87" fmla="*/ 240827 h 2331720"/>
              <a:gd name="connsiteX88" fmla="*/ 2443393 w 12192000"/>
              <a:gd name="connsiteY88" fmla="*/ 248226 h 2331720"/>
              <a:gd name="connsiteX89" fmla="*/ 2505762 w 12192000"/>
              <a:gd name="connsiteY89" fmla="*/ 259591 h 2331720"/>
              <a:gd name="connsiteX90" fmla="*/ 2579170 w 12192000"/>
              <a:gd name="connsiteY90" fmla="*/ 260855 h 2331720"/>
              <a:gd name="connsiteX91" fmla="*/ 2635514 w 12192000"/>
              <a:gd name="connsiteY91" fmla="*/ 220915 h 2331720"/>
              <a:gd name="connsiteX92" fmla="*/ 2650888 w 12192000"/>
              <a:gd name="connsiteY92" fmla="*/ 185084 h 2331720"/>
              <a:gd name="connsiteX93" fmla="*/ 2797886 w 12192000"/>
              <a:gd name="connsiteY93" fmla="*/ 196342 h 2331720"/>
              <a:gd name="connsiteX94" fmla="*/ 2863807 w 12192000"/>
              <a:gd name="connsiteY94" fmla="*/ 192178 h 2331720"/>
              <a:gd name="connsiteX95" fmla="*/ 2929824 w 12192000"/>
              <a:gd name="connsiteY95" fmla="*/ 191076 h 2331720"/>
              <a:gd name="connsiteX96" fmla="*/ 2922204 w 12192000"/>
              <a:gd name="connsiteY96" fmla="*/ 202506 h 2331720"/>
              <a:gd name="connsiteX97" fmla="*/ 2914584 w 12192000"/>
              <a:gd name="connsiteY97" fmla="*/ 214910 h 2331720"/>
              <a:gd name="connsiteX98" fmla="*/ 2945064 w 12192000"/>
              <a:gd name="connsiteY98" fmla="*/ 222440 h 2331720"/>
              <a:gd name="connsiteX99" fmla="*/ 2975544 w 12192000"/>
              <a:gd name="connsiteY99" fmla="*/ 228451 h 2331720"/>
              <a:gd name="connsiteX100" fmla="*/ 2984535 w 12192000"/>
              <a:gd name="connsiteY100" fmla="*/ 242333 h 2331720"/>
              <a:gd name="connsiteX101" fmla="*/ 2967633 w 12192000"/>
              <a:gd name="connsiteY101" fmla="*/ 271086 h 2331720"/>
              <a:gd name="connsiteX102" fmla="*/ 2954059 w 12192000"/>
              <a:gd name="connsiteY102" fmla="*/ 288231 h 2331720"/>
              <a:gd name="connsiteX103" fmla="*/ 2998414 w 12192000"/>
              <a:gd name="connsiteY103" fmla="*/ 305660 h 2331720"/>
              <a:gd name="connsiteX104" fmla="*/ 3049719 w 12192000"/>
              <a:gd name="connsiteY104" fmla="*/ 311745 h 2331720"/>
              <a:gd name="connsiteX105" fmla="*/ 3085326 w 12192000"/>
              <a:gd name="connsiteY105" fmla="*/ 312626 h 2331720"/>
              <a:gd name="connsiteX106" fmla="*/ 3123251 w 12192000"/>
              <a:gd name="connsiteY106" fmla="*/ 330338 h 2331720"/>
              <a:gd name="connsiteX107" fmla="*/ 3309364 w 12192000"/>
              <a:gd name="connsiteY107" fmla="*/ 340713 h 2331720"/>
              <a:gd name="connsiteX108" fmla="*/ 3371127 w 12192000"/>
              <a:gd name="connsiteY108" fmla="*/ 321210 h 2331720"/>
              <a:gd name="connsiteX109" fmla="*/ 3409884 w 12192000"/>
              <a:gd name="connsiteY109" fmla="*/ 325241 h 2331720"/>
              <a:gd name="connsiteX110" fmla="*/ 3461109 w 12192000"/>
              <a:gd name="connsiteY110" fmla="*/ 320529 h 2331720"/>
              <a:gd name="connsiteX111" fmla="*/ 3522543 w 12192000"/>
              <a:gd name="connsiteY111" fmla="*/ 305788 h 2331720"/>
              <a:gd name="connsiteX112" fmla="*/ 3574923 w 12192000"/>
              <a:gd name="connsiteY112" fmla="*/ 294906 h 2331720"/>
              <a:gd name="connsiteX113" fmla="*/ 3610162 w 12192000"/>
              <a:gd name="connsiteY113" fmla="*/ 282767 h 2331720"/>
              <a:gd name="connsiteX114" fmla="*/ 3644241 w 12192000"/>
              <a:gd name="connsiteY114" fmla="*/ 263257 h 2331720"/>
              <a:gd name="connsiteX115" fmla="*/ 3676584 w 12192000"/>
              <a:gd name="connsiteY115" fmla="*/ 258841 h 2331720"/>
              <a:gd name="connsiteX116" fmla="*/ 3776345 w 12192000"/>
              <a:gd name="connsiteY116" fmla="*/ 274519 h 2331720"/>
              <a:gd name="connsiteX117" fmla="*/ 3864009 w 12192000"/>
              <a:gd name="connsiteY117" fmla="*/ 259939 h 2331720"/>
              <a:gd name="connsiteX118" fmla="*/ 3880900 w 12192000"/>
              <a:gd name="connsiteY118" fmla="*/ 248226 h 2331720"/>
              <a:gd name="connsiteX119" fmla="*/ 3928044 w 12192000"/>
              <a:gd name="connsiteY119" fmla="*/ 221758 h 2331720"/>
              <a:gd name="connsiteX120" fmla="*/ 3950904 w 12192000"/>
              <a:gd name="connsiteY120" fmla="*/ 191076 h 2331720"/>
              <a:gd name="connsiteX121" fmla="*/ 3962923 w 12192000"/>
              <a:gd name="connsiteY121" fmla="*/ 136908 h 2331720"/>
              <a:gd name="connsiteX122" fmla="*/ 3970384 w 12192000"/>
              <a:gd name="connsiteY122" fmla="*/ 96582 h 2331720"/>
              <a:gd name="connsiteX123" fmla="*/ 3996624 w 12192000"/>
              <a:gd name="connsiteY123" fmla="*/ 68439 h 2331720"/>
              <a:gd name="connsiteX124" fmla="*/ 3964239 w 12192000"/>
              <a:gd name="connsiteY124" fmla="*/ 61801 h 2331720"/>
              <a:gd name="connsiteX125" fmla="*/ 3896172 w 12192000"/>
              <a:gd name="connsiteY125" fmla="*/ 69453 h 2331720"/>
              <a:gd name="connsiteX126" fmla="*/ 3826627 w 12192000"/>
              <a:gd name="connsiteY126" fmla="*/ 76160 h 2331720"/>
              <a:gd name="connsiteX127" fmla="*/ 3788539 w 12192000"/>
              <a:gd name="connsiteY127" fmla="*/ 70227 h 2331720"/>
              <a:gd name="connsiteX128" fmla="*/ 3828371 w 12192000"/>
              <a:gd name="connsiteY128" fmla="*/ 34237 h 2331720"/>
              <a:gd name="connsiteX129" fmla="*/ 3935530 w 12192000"/>
              <a:gd name="connsiteY129" fmla="*/ 20539 h 2331720"/>
              <a:gd name="connsiteX130" fmla="*/ 4024233 w 12192000"/>
              <a:gd name="connsiteY130" fmla="*/ 13542 h 2331720"/>
              <a:gd name="connsiteX131" fmla="*/ 4199281 w 12192000"/>
              <a:gd name="connsiteY131" fmla="*/ 4615 h 2331720"/>
              <a:gd name="connsiteX132" fmla="*/ 4403015 w 12192000"/>
              <a:gd name="connsiteY132" fmla="*/ 17312 h 2331720"/>
              <a:gd name="connsiteX133" fmla="*/ 4443270 w 12192000"/>
              <a:gd name="connsiteY133" fmla="*/ 51440 h 2331720"/>
              <a:gd name="connsiteX134" fmla="*/ 4477767 w 12192000"/>
              <a:gd name="connsiteY134" fmla="*/ 83772 h 2331720"/>
              <a:gd name="connsiteX135" fmla="*/ 4523369 w 12192000"/>
              <a:gd name="connsiteY135" fmla="*/ 94714 h 2331720"/>
              <a:gd name="connsiteX136" fmla="*/ 4702439 w 12192000"/>
              <a:gd name="connsiteY136" fmla="*/ 100569 h 2331720"/>
              <a:gd name="connsiteX137" fmla="*/ 4871019 w 12192000"/>
              <a:gd name="connsiteY137" fmla="*/ 101930 h 2331720"/>
              <a:gd name="connsiteX138" fmla="*/ 4880544 w 12192000"/>
              <a:gd name="connsiteY138" fmla="*/ 119501 h 2331720"/>
              <a:gd name="connsiteX139" fmla="*/ 4809379 w 12192000"/>
              <a:gd name="connsiteY139" fmla="*/ 133926 h 2331720"/>
              <a:gd name="connsiteX140" fmla="*/ 4738213 w 12192000"/>
              <a:gd name="connsiteY140" fmla="*/ 133926 h 2331720"/>
              <a:gd name="connsiteX141" fmla="*/ 4713177 w 12192000"/>
              <a:gd name="connsiteY141" fmla="*/ 161439 h 2331720"/>
              <a:gd name="connsiteX142" fmla="*/ 4661351 w 12192000"/>
              <a:gd name="connsiteY142" fmla="*/ 184604 h 2331720"/>
              <a:gd name="connsiteX143" fmla="*/ 4633745 w 12192000"/>
              <a:gd name="connsiteY143" fmla="*/ 238701 h 2331720"/>
              <a:gd name="connsiteX144" fmla="*/ 4797252 w 12192000"/>
              <a:gd name="connsiteY144" fmla="*/ 255846 h 2331720"/>
              <a:gd name="connsiteX145" fmla="*/ 4933884 w 12192000"/>
              <a:gd name="connsiteY145" fmla="*/ 264524 h 2331720"/>
              <a:gd name="connsiteX146" fmla="*/ 4981509 w 12192000"/>
              <a:gd name="connsiteY146" fmla="*/ 267242 h 2331720"/>
              <a:gd name="connsiteX147" fmla="*/ 5135814 w 12192000"/>
              <a:gd name="connsiteY147" fmla="*/ 266264 h 2331720"/>
              <a:gd name="connsiteX148" fmla="*/ 5257734 w 12192000"/>
              <a:gd name="connsiteY148" fmla="*/ 277920 h 2331720"/>
              <a:gd name="connsiteX149" fmla="*/ 5487297 w 12192000"/>
              <a:gd name="connsiteY149" fmla="*/ 325456 h 2331720"/>
              <a:gd name="connsiteX150" fmla="*/ 5716314 w 12192000"/>
              <a:gd name="connsiteY150" fmla="*/ 322192 h 2331720"/>
              <a:gd name="connsiteX151" fmla="*/ 5656940 w 12192000"/>
              <a:gd name="connsiteY151" fmla="*/ 286326 h 2331720"/>
              <a:gd name="connsiteX152" fmla="*/ 5626161 w 12192000"/>
              <a:gd name="connsiteY152" fmla="*/ 255846 h 2331720"/>
              <a:gd name="connsiteX153" fmla="*/ 5624256 w 12192000"/>
              <a:gd name="connsiteY153" fmla="*/ 215841 h 2331720"/>
              <a:gd name="connsiteX154" fmla="*/ 5638734 w 12192000"/>
              <a:gd name="connsiteY154" fmla="*/ 208267 h 2331720"/>
              <a:gd name="connsiteX155" fmla="*/ 5747319 w 12192000"/>
              <a:gd name="connsiteY155" fmla="*/ 210898 h 2331720"/>
              <a:gd name="connsiteX156" fmla="*/ 5745414 w 12192000"/>
              <a:gd name="connsiteY156" fmla="*/ 159507 h 2331720"/>
              <a:gd name="connsiteX157" fmla="*/ 5745414 w 12192000"/>
              <a:gd name="connsiteY157" fmla="*/ 123585 h 2331720"/>
              <a:gd name="connsiteX158" fmla="*/ 5757086 w 12192000"/>
              <a:gd name="connsiteY158" fmla="*/ 98275 h 2331720"/>
              <a:gd name="connsiteX159" fmla="*/ 5849325 w 12192000"/>
              <a:gd name="connsiteY159" fmla="*/ 53570 h 2331720"/>
              <a:gd name="connsiteX160" fmla="*/ 5909244 w 12192000"/>
              <a:gd name="connsiteY160" fmla="*/ 57538 h 2331720"/>
              <a:gd name="connsiteX161" fmla="*/ 5907274 w 12192000"/>
              <a:gd name="connsiteY161" fmla="*/ 65229 h 2331720"/>
              <a:gd name="connsiteX162" fmla="*/ 5926252 w 12192000"/>
              <a:gd name="connsiteY162" fmla="*/ 50106 h 2331720"/>
              <a:gd name="connsiteX163" fmla="*/ 5977824 w 12192000"/>
              <a:gd name="connsiteY163" fmla="*/ 49471 h 2331720"/>
              <a:gd name="connsiteX164" fmla="*/ 5968299 w 12192000"/>
              <a:gd name="connsiteY164" fmla="*/ 67282 h 2331720"/>
              <a:gd name="connsiteX165" fmla="*/ 5969232 w 12192000"/>
              <a:gd name="connsiteY165" fmla="*/ 83157 h 2331720"/>
              <a:gd name="connsiteX166" fmla="*/ 6002863 w 12192000"/>
              <a:gd name="connsiteY166" fmla="*/ 86301 h 2331720"/>
              <a:gd name="connsiteX167" fmla="*/ 6023168 w 12192000"/>
              <a:gd name="connsiteY167" fmla="*/ 86753 h 2331720"/>
              <a:gd name="connsiteX168" fmla="*/ 6053190 w 12192000"/>
              <a:gd name="connsiteY168" fmla="*/ 81548 h 2331720"/>
              <a:gd name="connsiteX169" fmla="*/ 6088766 w 12192000"/>
              <a:gd name="connsiteY169" fmla="*/ 60995 h 2331720"/>
              <a:gd name="connsiteX170" fmla="*/ 6121301 w 12192000"/>
              <a:gd name="connsiteY170" fmla="*/ 47622 h 2331720"/>
              <a:gd name="connsiteX171" fmla="*/ 6239411 w 12192000"/>
              <a:gd name="connsiteY171" fmla="*/ 37907 h 2331720"/>
              <a:gd name="connsiteX172" fmla="*/ 6390902 w 12192000"/>
              <a:gd name="connsiteY172" fmla="*/ 55483 h 2331720"/>
              <a:gd name="connsiteX173" fmla="*/ 6453767 w 12192000"/>
              <a:gd name="connsiteY173" fmla="*/ 69914 h 2331720"/>
              <a:gd name="connsiteX174" fmla="*/ 6473124 w 12192000"/>
              <a:gd name="connsiteY174" fmla="*/ 72984 h 2331720"/>
              <a:gd name="connsiteX175" fmla="*/ 6491210 w 12192000"/>
              <a:gd name="connsiteY175" fmla="*/ 89153 h 2331720"/>
              <a:gd name="connsiteX176" fmla="*/ 6541821 w 12192000"/>
              <a:gd name="connsiteY176" fmla="*/ 63173 h 2331720"/>
              <a:gd name="connsiteX177" fmla="*/ 6578659 w 12192000"/>
              <a:gd name="connsiteY177" fmla="*/ 30804 h 2331720"/>
              <a:gd name="connsiteX178" fmla="*/ 6628360 w 12192000"/>
              <a:gd name="connsiteY178" fmla="*/ 26561 h 2331720"/>
              <a:gd name="connsiteX179" fmla="*/ 6677535 w 12192000"/>
              <a:gd name="connsiteY179" fmla="*/ 26695 h 2331720"/>
              <a:gd name="connsiteX180" fmla="*/ 6701346 w 12192000"/>
              <a:gd name="connsiteY180" fmla="*/ 77769 h 2331720"/>
              <a:gd name="connsiteX181" fmla="*/ 6702493 w 12192000"/>
              <a:gd name="connsiteY181" fmla="*/ 108183 h 2331720"/>
              <a:gd name="connsiteX182" fmla="*/ 6766832 w 12192000"/>
              <a:gd name="connsiteY182" fmla="*/ 110519 h 2331720"/>
              <a:gd name="connsiteX183" fmla="*/ 6830146 w 12192000"/>
              <a:gd name="connsiteY183" fmla="*/ 106605 h 2331720"/>
              <a:gd name="connsiteX184" fmla="*/ 6983664 w 12192000"/>
              <a:gd name="connsiteY184" fmla="*/ 129064 h 2331720"/>
              <a:gd name="connsiteX185" fmla="*/ 7056096 w 12192000"/>
              <a:gd name="connsiteY185" fmla="*/ 133858 h 2331720"/>
              <a:gd name="connsiteX186" fmla="*/ 7029073 w 12192000"/>
              <a:gd name="connsiteY186" fmla="*/ 89239 h 2331720"/>
              <a:gd name="connsiteX187" fmla="*/ 7024641 w 12192000"/>
              <a:gd name="connsiteY187" fmla="*/ 57726 h 2331720"/>
              <a:gd name="connsiteX188" fmla="*/ 7052244 w 12192000"/>
              <a:gd name="connsiteY188" fmla="*/ 46296 h 2331720"/>
              <a:gd name="connsiteX189" fmla="*/ 7125083 w 12192000"/>
              <a:gd name="connsiteY189" fmla="*/ 46054 h 2331720"/>
              <a:gd name="connsiteX190" fmla="*/ 7157019 w 12192000"/>
              <a:gd name="connsiteY190" fmla="*/ 57484 h 2331720"/>
              <a:gd name="connsiteX191" fmla="*/ 7174164 w 12192000"/>
              <a:gd name="connsiteY191" fmla="*/ 65890 h 2331720"/>
              <a:gd name="connsiteX192" fmla="*/ 7210787 w 12192000"/>
              <a:gd name="connsiteY192" fmla="*/ 95826 h 2331720"/>
              <a:gd name="connsiteX193" fmla="*/ 7234419 w 12192000"/>
              <a:gd name="connsiteY193" fmla="*/ 106407 h 2331720"/>
              <a:gd name="connsiteX194" fmla="*/ 7284762 w 12192000"/>
              <a:gd name="connsiteY194" fmla="*/ 122180 h 2331720"/>
              <a:gd name="connsiteX195" fmla="*/ 7330704 w 12192000"/>
              <a:gd name="connsiteY195" fmla="*/ 134459 h 2331720"/>
              <a:gd name="connsiteX196" fmla="*/ 7365114 w 12192000"/>
              <a:gd name="connsiteY196" fmla="*/ 141546 h 2331720"/>
              <a:gd name="connsiteX197" fmla="*/ 7395144 w 12192000"/>
              <a:gd name="connsiteY197" fmla="*/ 127230 h 2331720"/>
              <a:gd name="connsiteX198" fmla="*/ 7518211 w 12192000"/>
              <a:gd name="connsiteY198" fmla="*/ 92844 h 2331720"/>
              <a:gd name="connsiteX199" fmla="*/ 7597471 w 12192000"/>
              <a:gd name="connsiteY199" fmla="*/ 97493 h 2331720"/>
              <a:gd name="connsiteX200" fmla="*/ 7593965 w 12192000"/>
              <a:gd name="connsiteY200" fmla="*/ 117376 h 2331720"/>
              <a:gd name="connsiteX201" fmla="*/ 7497806 w 12192000"/>
              <a:gd name="connsiteY201" fmla="*/ 135173 h 2331720"/>
              <a:gd name="connsiteX202" fmla="*/ 7402589 w 12192000"/>
              <a:gd name="connsiteY202" fmla="*/ 149166 h 2331720"/>
              <a:gd name="connsiteX203" fmla="*/ 7408479 w 12192000"/>
              <a:gd name="connsiteY203" fmla="*/ 193840 h 2331720"/>
              <a:gd name="connsiteX204" fmla="*/ 7471344 w 12192000"/>
              <a:gd name="connsiteY204" fmla="*/ 213232 h 2331720"/>
              <a:gd name="connsiteX205" fmla="*/ 7616124 w 12192000"/>
              <a:gd name="connsiteY205" fmla="*/ 234044 h 2331720"/>
              <a:gd name="connsiteX206" fmla="*/ 7629927 w 12192000"/>
              <a:gd name="connsiteY206" fmla="*/ 240606 h 2331720"/>
              <a:gd name="connsiteX207" fmla="*/ 7659028 w 12192000"/>
              <a:gd name="connsiteY207" fmla="*/ 254858 h 2331720"/>
              <a:gd name="connsiteX208" fmla="*/ 7818446 w 12192000"/>
              <a:gd name="connsiteY208" fmla="*/ 269828 h 2331720"/>
              <a:gd name="connsiteX209" fmla="*/ 7962565 w 12192000"/>
              <a:gd name="connsiteY209" fmla="*/ 270546 h 2331720"/>
              <a:gd name="connsiteX210" fmla="*/ 7983701 w 12192000"/>
              <a:gd name="connsiteY210" fmla="*/ 250296 h 2331720"/>
              <a:gd name="connsiteX211" fmla="*/ 8000200 w 12192000"/>
              <a:gd name="connsiteY211" fmla="*/ 215437 h 2331720"/>
              <a:gd name="connsiteX212" fmla="*/ 8017710 w 12192000"/>
              <a:gd name="connsiteY212" fmla="*/ 180712 h 2331720"/>
              <a:gd name="connsiteX213" fmla="*/ 8100405 w 12192000"/>
              <a:gd name="connsiteY213" fmla="*/ 161222 h 2331720"/>
              <a:gd name="connsiteX214" fmla="*/ 8188097 w 12192000"/>
              <a:gd name="connsiteY214" fmla="*/ 174061 h 2331720"/>
              <a:gd name="connsiteX215" fmla="*/ 8321447 w 12192000"/>
              <a:gd name="connsiteY215" fmla="*/ 182846 h 2331720"/>
              <a:gd name="connsiteX216" fmla="*/ 8467071 w 12192000"/>
              <a:gd name="connsiteY216" fmla="*/ 176139 h 2331720"/>
              <a:gd name="connsiteX217" fmla="*/ 8515554 w 12192000"/>
              <a:gd name="connsiteY217" fmla="*/ 183783 h 2331720"/>
              <a:gd name="connsiteX218" fmla="*/ 8512332 w 12192000"/>
              <a:gd name="connsiteY218" fmla="*/ 199421 h 2331720"/>
              <a:gd name="connsiteX219" fmla="*/ 8488986 w 12192000"/>
              <a:gd name="connsiteY219" fmla="*/ 199894 h 2331720"/>
              <a:gd name="connsiteX220" fmla="*/ 8460411 w 12192000"/>
              <a:gd name="connsiteY220" fmla="*/ 209943 h 2331720"/>
              <a:gd name="connsiteX221" fmla="*/ 8454324 w 12192000"/>
              <a:gd name="connsiteY221" fmla="*/ 227712 h 2331720"/>
              <a:gd name="connsiteX222" fmla="*/ 8609792 w 12192000"/>
              <a:gd name="connsiteY222" fmla="*/ 251296 h 2331720"/>
              <a:gd name="connsiteX223" fmla="*/ 8700850 w 12192000"/>
              <a:gd name="connsiteY223" fmla="*/ 263105 h 2331720"/>
              <a:gd name="connsiteX224" fmla="*/ 8801034 w 12192000"/>
              <a:gd name="connsiteY224" fmla="*/ 263466 h 2331720"/>
              <a:gd name="connsiteX225" fmla="*/ 8842944 w 12192000"/>
              <a:gd name="connsiteY225" fmla="*/ 263332 h 2331720"/>
              <a:gd name="connsiteX226" fmla="*/ 9039159 w 12192000"/>
              <a:gd name="connsiteY226" fmla="*/ 270601 h 2331720"/>
              <a:gd name="connsiteX227" fmla="*/ 9313156 w 12192000"/>
              <a:gd name="connsiteY227" fmla="*/ 285134 h 2331720"/>
              <a:gd name="connsiteX228" fmla="*/ 9340980 w 12192000"/>
              <a:gd name="connsiteY228" fmla="*/ 282501 h 2331720"/>
              <a:gd name="connsiteX229" fmla="*/ 9368724 w 12192000"/>
              <a:gd name="connsiteY229" fmla="*/ 285393 h 2331720"/>
              <a:gd name="connsiteX230" fmla="*/ 9416306 w 12192000"/>
              <a:gd name="connsiteY230" fmla="*/ 312859 h 2331720"/>
              <a:gd name="connsiteX231" fmla="*/ 9515382 w 12192000"/>
              <a:gd name="connsiteY231" fmla="*/ 349531 h 2331720"/>
              <a:gd name="connsiteX232" fmla="*/ 9544598 w 12192000"/>
              <a:gd name="connsiteY232" fmla="*/ 348671 h 2331720"/>
              <a:gd name="connsiteX233" fmla="*/ 9620598 w 12192000"/>
              <a:gd name="connsiteY233" fmla="*/ 370729 h 2331720"/>
              <a:gd name="connsiteX234" fmla="*/ 9662612 w 12192000"/>
              <a:gd name="connsiteY234" fmla="*/ 393006 h 2331720"/>
              <a:gd name="connsiteX235" fmla="*/ 9688764 w 12192000"/>
              <a:gd name="connsiteY235" fmla="*/ 381576 h 2331720"/>
              <a:gd name="connsiteX236" fmla="*/ 9704707 w 12192000"/>
              <a:gd name="connsiteY236" fmla="*/ 370146 h 2331720"/>
              <a:gd name="connsiteX237" fmla="*/ 9740024 w 12192000"/>
              <a:gd name="connsiteY237" fmla="*/ 354906 h 2331720"/>
              <a:gd name="connsiteX238" fmla="*/ 9775517 w 12192000"/>
              <a:gd name="connsiteY238" fmla="*/ 339616 h 2331720"/>
              <a:gd name="connsiteX239" fmla="*/ 9827609 w 12192000"/>
              <a:gd name="connsiteY239" fmla="*/ 301566 h 2331720"/>
              <a:gd name="connsiteX240" fmla="*/ 9808000 w 12192000"/>
              <a:gd name="connsiteY240" fmla="*/ 272581 h 2331720"/>
              <a:gd name="connsiteX241" fmla="*/ 9803333 w 12192000"/>
              <a:gd name="connsiteY241" fmla="*/ 234862 h 2331720"/>
              <a:gd name="connsiteX242" fmla="*/ 9892553 w 12192000"/>
              <a:gd name="connsiteY242" fmla="*/ 184136 h 2331720"/>
              <a:gd name="connsiteX243" fmla="*/ 9933914 w 12192000"/>
              <a:gd name="connsiteY243" fmla="*/ 176603 h 2331720"/>
              <a:gd name="connsiteX244" fmla="*/ 9961987 w 12192000"/>
              <a:gd name="connsiteY244" fmla="*/ 179060 h 2331720"/>
              <a:gd name="connsiteX245" fmla="*/ 10012113 w 12192000"/>
              <a:gd name="connsiteY245" fmla="*/ 187266 h 2331720"/>
              <a:gd name="connsiteX246" fmla="*/ 10046904 w 12192000"/>
              <a:gd name="connsiteY246" fmla="*/ 198696 h 2331720"/>
              <a:gd name="connsiteX247" fmla="*/ 10036362 w 12192000"/>
              <a:gd name="connsiteY247" fmla="*/ 210126 h 2331720"/>
              <a:gd name="connsiteX248" fmla="*/ 10021001 w 12192000"/>
              <a:gd name="connsiteY248" fmla="*/ 223461 h 2331720"/>
              <a:gd name="connsiteX249" fmla="*/ 9953928 w 12192000"/>
              <a:gd name="connsiteY249" fmla="*/ 282926 h 2331720"/>
              <a:gd name="connsiteX250" fmla="*/ 9913554 w 12192000"/>
              <a:gd name="connsiteY250" fmla="*/ 301976 h 2331720"/>
              <a:gd name="connsiteX251" fmla="*/ 9958228 w 12192000"/>
              <a:gd name="connsiteY251" fmla="*/ 312056 h 2331720"/>
              <a:gd name="connsiteX252" fmla="*/ 10018564 w 12192000"/>
              <a:gd name="connsiteY252" fmla="*/ 283341 h 2331720"/>
              <a:gd name="connsiteX253" fmla="*/ 10279674 w 12192000"/>
              <a:gd name="connsiteY253" fmla="*/ 277664 h 2331720"/>
              <a:gd name="connsiteX254" fmla="*/ 10646595 w 12192000"/>
              <a:gd name="connsiteY254" fmla="*/ 322146 h 2331720"/>
              <a:gd name="connsiteX255" fmla="*/ 10699576 w 12192000"/>
              <a:gd name="connsiteY255" fmla="*/ 335770 h 2331720"/>
              <a:gd name="connsiteX256" fmla="*/ 10731074 w 12192000"/>
              <a:gd name="connsiteY256" fmla="*/ 346206 h 2331720"/>
              <a:gd name="connsiteX257" fmla="*/ 10759076 w 12192000"/>
              <a:gd name="connsiteY257" fmla="*/ 354906 h 2331720"/>
              <a:gd name="connsiteX258" fmla="*/ 10793288 w 12192000"/>
              <a:gd name="connsiteY258" fmla="*/ 365884 h 2331720"/>
              <a:gd name="connsiteX259" fmla="*/ 10822796 w 12192000"/>
              <a:gd name="connsiteY259" fmla="*/ 379219 h 2331720"/>
              <a:gd name="connsiteX260" fmla="*/ 10816524 w 12192000"/>
              <a:gd name="connsiteY260" fmla="*/ 402174 h 2331720"/>
              <a:gd name="connsiteX261" fmla="*/ 10702224 w 12192000"/>
              <a:gd name="connsiteY261" fmla="*/ 409031 h 2331720"/>
              <a:gd name="connsiteX262" fmla="*/ 10664124 w 12192000"/>
              <a:gd name="connsiteY262" fmla="*/ 424117 h 2331720"/>
              <a:gd name="connsiteX263" fmla="*/ 10637930 w 12192000"/>
              <a:gd name="connsiteY263" fmla="*/ 436155 h 2331720"/>
              <a:gd name="connsiteX264" fmla="*/ 10622418 w 12192000"/>
              <a:gd name="connsiteY264" fmla="*/ 472132 h 2331720"/>
              <a:gd name="connsiteX265" fmla="*/ 10693242 w 12192000"/>
              <a:gd name="connsiteY265" fmla="*/ 485525 h 2331720"/>
              <a:gd name="connsiteX266" fmla="*/ 10792108 w 12192000"/>
              <a:gd name="connsiteY266" fmla="*/ 504019 h 2331720"/>
              <a:gd name="connsiteX267" fmla="*/ 10722820 w 12192000"/>
              <a:gd name="connsiteY267" fmla="*/ 537890 h 2331720"/>
              <a:gd name="connsiteX268" fmla="*/ 10658119 w 12192000"/>
              <a:gd name="connsiteY268" fmla="*/ 559727 h 2331720"/>
              <a:gd name="connsiteX269" fmla="*/ 10827954 w 12192000"/>
              <a:gd name="connsiteY269" fmla="*/ 583309 h 2331720"/>
              <a:gd name="connsiteX270" fmla="*/ 10953684 w 12192000"/>
              <a:gd name="connsiteY270" fmla="*/ 591498 h 2331720"/>
              <a:gd name="connsiteX271" fmla="*/ 11085592 w 12192000"/>
              <a:gd name="connsiteY271" fmla="*/ 599942 h 2331720"/>
              <a:gd name="connsiteX272" fmla="*/ 11079019 w 12192000"/>
              <a:gd name="connsiteY272" fmla="*/ 545406 h 2331720"/>
              <a:gd name="connsiteX273" fmla="*/ 11044856 w 12192000"/>
              <a:gd name="connsiteY273" fmla="*/ 523424 h 2331720"/>
              <a:gd name="connsiteX274" fmla="*/ 11029753 w 12192000"/>
              <a:gd name="connsiteY274" fmla="*/ 484690 h 2331720"/>
              <a:gd name="connsiteX275" fmla="*/ 11026623 w 12192000"/>
              <a:gd name="connsiteY275" fmla="*/ 454574 h 2331720"/>
              <a:gd name="connsiteX276" fmla="*/ 11042398 w 12192000"/>
              <a:gd name="connsiteY276" fmla="*/ 383506 h 2331720"/>
              <a:gd name="connsiteX277" fmla="*/ 11038319 w 12192000"/>
              <a:gd name="connsiteY277" fmla="*/ 354906 h 2331720"/>
              <a:gd name="connsiteX278" fmla="*/ 11026357 w 12192000"/>
              <a:gd name="connsiteY278" fmla="*/ 319730 h 2331720"/>
              <a:gd name="connsiteX279" fmla="*/ 11056591 w 12192000"/>
              <a:gd name="connsiteY279" fmla="*/ 316838 h 2331720"/>
              <a:gd name="connsiteX280" fmla="*/ 11067984 w 12192000"/>
              <a:gd name="connsiteY280" fmla="*/ 340599 h 2331720"/>
              <a:gd name="connsiteX281" fmla="*/ 11077890 w 12192000"/>
              <a:gd name="connsiteY281" fmla="*/ 354906 h 2331720"/>
              <a:gd name="connsiteX282" fmla="*/ 11094654 w 12192000"/>
              <a:gd name="connsiteY282" fmla="*/ 293946 h 2331720"/>
              <a:gd name="connsiteX283" fmla="*/ 11094768 w 12192000"/>
              <a:gd name="connsiteY283" fmla="*/ 240513 h 2331720"/>
              <a:gd name="connsiteX284" fmla="*/ 11214919 w 12192000"/>
              <a:gd name="connsiteY284" fmla="*/ 218364 h 2331720"/>
              <a:gd name="connsiteX285" fmla="*/ 11309870 w 12192000"/>
              <a:gd name="connsiteY285" fmla="*/ 225366 h 2331720"/>
              <a:gd name="connsiteX286" fmla="*/ 11380405 w 12192000"/>
              <a:gd name="connsiteY286" fmla="*/ 236557 h 2331720"/>
              <a:gd name="connsiteX287" fmla="*/ 11392608 w 12192000"/>
              <a:gd name="connsiteY287" fmla="*/ 243065 h 2331720"/>
              <a:gd name="connsiteX288" fmla="*/ 11382266 w 12192000"/>
              <a:gd name="connsiteY288" fmla="*/ 274798 h 2331720"/>
              <a:gd name="connsiteX289" fmla="*/ 11365179 w 12192000"/>
              <a:gd name="connsiteY289" fmla="*/ 286228 h 2331720"/>
              <a:gd name="connsiteX290" fmla="*/ 11401374 w 12192000"/>
              <a:gd name="connsiteY290" fmla="*/ 312996 h 2331720"/>
              <a:gd name="connsiteX291" fmla="*/ 11482741 w 12192000"/>
              <a:gd name="connsiteY291" fmla="*/ 335856 h 2331720"/>
              <a:gd name="connsiteX292" fmla="*/ 11534369 w 12192000"/>
              <a:gd name="connsiteY292" fmla="*/ 360525 h 2331720"/>
              <a:gd name="connsiteX293" fmla="*/ 11621350 w 12192000"/>
              <a:gd name="connsiteY293" fmla="*/ 402691 h 2331720"/>
              <a:gd name="connsiteX294" fmla="*/ 11656031 w 12192000"/>
              <a:gd name="connsiteY294" fmla="*/ 438589 h 2331720"/>
              <a:gd name="connsiteX295" fmla="*/ 11665521 w 12192000"/>
              <a:gd name="connsiteY295" fmla="*/ 469321 h 2331720"/>
              <a:gd name="connsiteX296" fmla="*/ 11744790 w 12192000"/>
              <a:gd name="connsiteY296" fmla="*/ 506549 h 2331720"/>
              <a:gd name="connsiteX297" fmla="*/ 11713930 w 12192000"/>
              <a:gd name="connsiteY297" fmla="*/ 522546 h 2331720"/>
              <a:gd name="connsiteX298" fmla="*/ 11673395 w 12192000"/>
              <a:gd name="connsiteY298" fmla="*/ 528882 h 2331720"/>
              <a:gd name="connsiteX299" fmla="*/ 11633179 w 12192000"/>
              <a:gd name="connsiteY299" fmla="*/ 544605 h 2331720"/>
              <a:gd name="connsiteX300" fmla="*/ 11589263 w 12192000"/>
              <a:gd name="connsiteY300" fmla="*/ 580179 h 2331720"/>
              <a:gd name="connsiteX301" fmla="*/ 11563540 w 12192000"/>
              <a:gd name="connsiteY301" fmla="*/ 606366 h 2331720"/>
              <a:gd name="connsiteX302" fmla="*/ 11529146 w 12192000"/>
              <a:gd name="connsiteY302" fmla="*/ 615304 h 2331720"/>
              <a:gd name="connsiteX303" fmla="*/ 11500593 w 12192000"/>
              <a:gd name="connsiteY303" fmla="*/ 615304 h 2331720"/>
              <a:gd name="connsiteX304" fmla="*/ 11459327 w 12192000"/>
              <a:gd name="connsiteY304" fmla="*/ 627321 h 2331720"/>
              <a:gd name="connsiteX305" fmla="*/ 11440133 w 12192000"/>
              <a:gd name="connsiteY305" fmla="*/ 658233 h 2331720"/>
              <a:gd name="connsiteX306" fmla="*/ 11444755 w 12192000"/>
              <a:gd name="connsiteY306" fmla="*/ 691382 h 2331720"/>
              <a:gd name="connsiteX307" fmla="*/ 11432824 w 12192000"/>
              <a:gd name="connsiteY307" fmla="*/ 742695 h 2331720"/>
              <a:gd name="connsiteX308" fmla="*/ 11447079 w 12192000"/>
              <a:gd name="connsiteY308" fmla="*/ 776421 h 2331720"/>
              <a:gd name="connsiteX309" fmla="*/ 11488244 w 12192000"/>
              <a:gd name="connsiteY309" fmla="*/ 791732 h 2331720"/>
              <a:gd name="connsiteX310" fmla="*/ 11490350 w 12192000"/>
              <a:gd name="connsiteY310" fmla="*/ 808296 h 2331720"/>
              <a:gd name="connsiteX311" fmla="*/ 11529443 w 12192000"/>
              <a:gd name="connsiteY311" fmla="*/ 834966 h 2331720"/>
              <a:gd name="connsiteX312" fmla="*/ 11555664 w 12192000"/>
              <a:gd name="connsiteY312" fmla="*/ 844872 h 2331720"/>
              <a:gd name="connsiteX313" fmla="*/ 11521755 w 12192000"/>
              <a:gd name="connsiteY313" fmla="*/ 872950 h 2331720"/>
              <a:gd name="connsiteX314" fmla="*/ 11517564 w 12192000"/>
              <a:gd name="connsiteY314" fmla="*/ 864749 h 2331720"/>
              <a:gd name="connsiteX315" fmla="*/ 11517762 w 12192000"/>
              <a:gd name="connsiteY315" fmla="*/ 859721 h 2331720"/>
              <a:gd name="connsiteX316" fmla="*/ 11508154 w 12192000"/>
              <a:gd name="connsiteY316" fmla="*/ 920462 h 2331720"/>
              <a:gd name="connsiteX317" fmla="*/ 11528123 w 12192000"/>
              <a:gd name="connsiteY317" fmla="*/ 930846 h 2331720"/>
              <a:gd name="connsiteX318" fmla="*/ 11545253 w 12192000"/>
              <a:gd name="connsiteY318" fmla="*/ 932866 h 2331720"/>
              <a:gd name="connsiteX319" fmla="*/ 11557873 w 12192000"/>
              <a:gd name="connsiteY319" fmla="*/ 949266 h 2331720"/>
              <a:gd name="connsiteX320" fmla="*/ 11576201 w 12192000"/>
              <a:gd name="connsiteY320" fmla="*/ 964506 h 2331720"/>
              <a:gd name="connsiteX321" fmla="*/ 11631673 w 12192000"/>
              <a:gd name="connsiteY321" fmla="*/ 978992 h 2331720"/>
              <a:gd name="connsiteX322" fmla="*/ 11690560 w 12192000"/>
              <a:gd name="connsiteY322" fmla="*/ 981844 h 2331720"/>
              <a:gd name="connsiteX323" fmla="*/ 11746458 w 12192000"/>
              <a:gd name="connsiteY323" fmla="*/ 973876 h 2331720"/>
              <a:gd name="connsiteX324" fmla="*/ 11784419 w 12192000"/>
              <a:gd name="connsiteY324" fmla="*/ 998612 h 2331720"/>
              <a:gd name="connsiteX325" fmla="*/ 11730808 w 12192000"/>
              <a:gd name="connsiteY325" fmla="*/ 1010226 h 2331720"/>
              <a:gd name="connsiteX326" fmla="*/ 11682762 w 12192000"/>
              <a:gd name="connsiteY326" fmla="*/ 1020845 h 2331720"/>
              <a:gd name="connsiteX327" fmla="*/ 11725252 w 12192000"/>
              <a:gd name="connsiteY327" fmla="*/ 1063566 h 2331720"/>
              <a:gd name="connsiteX328" fmla="*/ 11742101 w 12192000"/>
              <a:gd name="connsiteY328" fmla="*/ 1070775 h 2331720"/>
              <a:gd name="connsiteX329" fmla="*/ 11776053 w 12192000"/>
              <a:gd name="connsiteY329" fmla="*/ 1076807 h 2331720"/>
              <a:gd name="connsiteX330" fmla="*/ 11826650 w 12192000"/>
              <a:gd name="connsiteY330" fmla="*/ 1123103 h 2331720"/>
              <a:gd name="connsiteX331" fmla="*/ 11800268 w 12192000"/>
              <a:gd name="connsiteY331" fmla="*/ 1155870 h 2331720"/>
              <a:gd name="connsiteX332" fmla="*/ 11773087 w 12192000"/>
              <a:gd name="connsiteY332" fmla="*/ 1155412 h 2331720"/>
              <a:gd name="connsiteX333" fmla="*/ 11697856 w 12192000"/>
              <a:gd name="connsiteY333" fmla="*/ 1171559 h 2331720"/>
              <a:gd name="connsiteX334" fmla="*/ 11726503 w 12192000"/>
              <a:gd name="connsiteY334" fmla="*/ 1223586 h 2331720"/>
              <a:gd name="connsiteX335" fmla="*/ 11749976 w 12192000"/>
              <a:gd name="connsiteY335" fmla="*/ 1231206 h 2331720"/>
              <a:gd name="connsiteX336" fmla="*/ 11788525 w 12192000"/>
              <a:gd name="connsiteY336" fmla="*/ 1238826 h 2331720"/>
              <a:gd name="connsiteX337" fmla="*/ 11822366 w 12192000"/>
              <a:gd name="connsiteY337" fmla="*/ 1252738 h 2331720"/>
              <a:gd name="connsiteX338" fmla="*/ 11769885 w 12192000"/>
              <a:gd name="connsiteY338" fmla="*/ 1297803 h 2331720"/>
              <a:gd name="connsiteX339" fmla="*/ 11738460 w 12192000"/>
              <a:gd name="connsiteY339" fmla="*/ 1305275 h 2331720"/>
              <a:gd name="connsiteX340" fmla="*/ 11700533 w 12192000"/>
              <a:gd name="connsiteY340" fmla="*/ 1312376 h 2331720"/>
              <a:gd name="connsiteX341" fmla="*/ 11669966 w 12192000"/>
              <a:gd name="connsiteY341" fmla="*/ 1341696 h 2331720"/>
              <a:gd name="connsiteX342" fmla="*/ 11690052 w 12192000"/>
              <a:gd name="connsiteY342" fmla="*/ 1353126 h 2331720"/>
              <a:gd name="connsiteX343" fmla="*/ 11713884 w 12192000"/>
              <a:gd name="connsiteY343" fmla="*/ 1359857 h 2331720"/>
              <a:gd name="connsiteX344" fmla="*/ 11795696 w 12192000"/>
              <a:gd name="connsiteY344" fmla="*/ 1382171 h 2331720"/>
              <a:gd name="connsiteX345" fmla="*/ 11880356 w 12192000"/>
              <a:gd name="connsiteY345" fmla="*/ 1402983 h 2331720"/>
              <a:gd name="connsiteX346" fmla="*/ 11927981 w 12192000"/>
              <a:gd name="connsiteY346" fmla="*/ 1414086 h 2331720"/>
              <a:gd name="connsiteX347" fmla="*/ 11967262 w 12192000"/>
              <a:gd name="connsiteY347" fmla="*/ 1423611 h 2331720"/>
              <a:gd name="connsiteX348" fmla="*/ 11974114 w 12192000"/>
              <a:gd name="connsiteY348" fmla="*/ 1422501 h 2331720"/>
              <a:gd name="connsiteX349" fmla="*/ 12005246 w 12192000"/>
              <a:gd name="connsiteY349" fmla="*/ 1436072 h 2331720"/>
              <a:gd name="connsiteX350" fmla="*/ 11970597 w 12192000"/>
              <a:gd name="connsiteY350" fmla="*/ 1450916 h 2331720"/>
              <a:gd name="connsiteX351" fmla="*/ 11926385 w 12192000"/>
              <a:gd name="connsiteY351" fmla="*/ 1458852 h 2331720"/>
              <a:gd name="connsiteX352" fmla="*/ 11900167 w 12192000"/>
              <a:gd name="connsiteY352" fmla="*/ 1462433 h 2331720"/>
              <a:gd name="connsiteX353" fmla="*/ 11879316 w 12192000"/>
              <a:gd name="connsiteY353" fmla="*/ 1469009 h 2331720"/>
              <a:gd name="connsiteX354" fmla="*/ 11852484 w 12192000"/>
              <a:gd name="connsiteY354" fmla="*/ 1476618 h 2331720"/>
              <a:gd name="connsiteX355" fmla="*/ 11812204 w 12192000"/>
              <a:gd name="connsiteY355" fmla="*/ 1502273 h 2331720"/>
              <a:gd name="connsiteX356" fmla="*/ 11834612 w 12192000"/>
              <a:gd name="connsiteY356" fmla="*/ 1513146 h 2331720"/>
              <a:gd name="connsiteX357" fmla="*/ 11852836 w 12192000"/>
              <a:gd name="connsiteY357" fmla="*/ 1518861 h 2331720"/>
              <a:gd name="connsiteX358" fmla="*/ 11885221 w 12192000"/>
              <a:gd name="connsiteY358" fmla="*/ 1524576 h 2331720"/>
              <a:gd name="connsiteX359" fmla="*/ 11920051 w 12192000"/>
              <a:gd name="connsiteY359" fmla="*/ 1541721 h 2331720"/>
              <a:gd name="connsiteX360" fmla="*/ 11893381 w 12192000"/>
              <a:gd name="connsiteY360" fmla="*/ 1558782 h 2331720"/>
              <a:gd name="connsiteX361" fmla="*/ 11804666 w 12192000"/>
              <a:gd name="connsiteY361" fmla="*/ 1535040 h 2331720"/>
              <a:gd name="connsiteX362" fmla="*/ 11783054 w 12192000"/>
              <a:gd name="connsiteY362" fmla="*/ 1527331 h 2331720"/>
              <a:gd name="connsiteX363" fmla="*/ 11741524 w 12192000"/>
              <a:gd name="connsiteY363" fmla="*/ 1530509 h 2331720"/>
              <a:gd name="connsiteX364" fmla="*/ 11713824 w 12192000"/>
              <a:gd name="connsiteY364" fmla="*/ 1542303 h 2331720"/>
              <a:gd name="connsiteX365" fmla="*/ 11644214 w 12192000"/>
              <a:gd name="connsiteY365" fmla="*/ 1553609 h 2331720"/>
              <a:gd name="connsiteX366" fmla="*/ 11563360 w 12192000"/>
              <a:gd name="connsiteY366" fmla="*/ 1570386 h 2331720"/>
              <a:gd name="connsiteX367" fmla="*/ 11591448 w 12192000"/>
              <a:gd name="connsiteY367" fmla="*/ 1581726 h 2331720"/>
              <a:gd name="connsiteX368" fmla="*/ 11607557 w 12192000"/>
              <a:gd name="connsiteY368" fmla="*/ 1595053 h 2331720"/>
              <a:gd name="connsiteX369" fmla="*/ 11535246 w 12192000"/>
              <a:gd name="connsiteY369" fmla="*/ 1608388 h 2331720"/>
              <a:gd name="connsiteX370" fmla="*/ 11460088 w 12192000"/>
              <a:gd name="connsiteY370" fmla="*/ 1613807 h 2331720"/>
              <a:gd name="connsiteX371" fmla="*/ 11432226 w 12192000"/>
              <a:gd name="connsiteY371" fmla="*/ 1607610 h 2331720"/>
              <a:gd name="connsiteX372" fmla="*/ 11381758 w 12192000"/>
              <a:gd name="connsiteY372" fmla="*/ 1617439 h 2331720"/>
              <a:gd name="connsiteX373" fmla="*/ 11270440 w 12192000"/>
              <a:gd name="connsiteY373" fmla="*/ 1665546 h 2331720"/>
              <a:gd name="connsiteX374" fmla="*/ 11203905 w 12192000"/>
              <a:gd name="connsiteY374" fmla="*/ 1690213 h 2331720"/>
              <a:gd name="connsiteX375" fmla="*/ 11195809 w 12192000"/>
              <a:gd name="connsiteY375" fmla="*/ 1725080 h 2331720"/>
              <a:gd name="connsiteX376" fmla="*/ 11176130 w 12192000"/>
              <a:gd name="connsiteY376" fmla="*/ 1736397 h 2331720"/>
              <a:gd name="connsiteX377" fmla="*/ 11296586 w 12192000"/>
              <a:gd name="connsiteY377" fmla="*/ 1783597 h 2331720"/>
              <a:gd name="connsiteX378" fmla="*/ 11335700 w 12192000"/>
              <a:gd name="connsiteY378" fmla="*/ 1794062 h 2331720"/>
              <a:gd name="connsiteX379" fmla="*/ 11369990 w 12192000"/>
              <a:gd name="connsiteY379" fmla="*/ 1801793 h 2331720"/>
              <a:gd name="connsiteX380" fmla="*/ 11388026 w 12192000"/>
              <a:gd name="connsiteY380" fmla="*/ 1805186 h 2331720"/>
              <a:gd name="connsiteX381" fmla="*/ 11475656 w 12192000"/>
              <a:gd name="connsiteY381" fmla="*/ 1812111 h 2331720"/>
              <a:gd name="connsiteX382" fmla="*/ 11554215 w 12192000"/>
              <a:gd name="connsiteY382" fmla="*/ 1830702 h 2331720"/>
              <a:gd name="connsiteX383" fmla="*/ 11575170 w 12192000"/>
              <a:gd name="connsiteY383" fmla="*/ 1859453 h 2331720"/>
              <a:gd name="connsiteX384" fmla="*/ 11593766 w 12192000"/>
              <a:gd name="connsiteY384" fmla="*/ 1882892 h 2331720"/>
              <a:gd name="connsiteX385" fmla="*/ 11505897 w 12192000"/>
              <a:gd name="connsiteY385" fmla="*/ 1894146 h 2331720"/>
              <a:gd name="connsiteX386" fmla="*/ 11413604 w 12192000"/>
              <a:gd name="connsiteY386" fmla="*/ 1905673 h 2331720"/>
              <a:gd name="connsiteX387" fmla="*/ 11474487 w 12192000"/>
              <a:gd name="connsiteY387" fmla="*/ 1950674 h 2331720"/>
              <a:gd name="connsiteX388" fmla="*/ 11533951 w 12192000"/>
              <a:gd name="connsiteY388" fmla="*/ 1984691 h 2331720"/>
              <a:gd name="connsiteX389" fmla="*/ 11553749 w 12192000"/>
              <a:gd name="connsiteY389" fmla="*/ 2010730 h 2331720"/>
              <a:gd name="connsiteX390" fmla="*/ 11546141 w 12192000"/>
              <a:gd name="connsiteY390" fmla="*/ 2043446 h 2331720"/>
              <a:gd name="connsiteX391" fmla="*/ 11479466 w 12192000"/>
              <a:gd name="connsiteY391" fmla="*/ 2051039 h 2331720"/>
              <a:gd name="connsiteX392" fmla="*/ 11388049 w 12192000"/>
              <a:gd name="connsiteY392" fmla="*/ 2060570 h 2331720"/>
              <a:gd name="connsiteX393" fmla="*/ 11327619 w 12192000"/>
              <a:gd name="connsiteY393" fmla="*/ 2084646 h 2331720"/>
              <a:gd name="connsiteX394" fmla="*/ 11300396 w 12192000"/>
              <a:gd name="connsiteY394" fmla="*/ 2092266 h 2331720"/>
              <a:gd name="connsiteX395" fmla="*/ 11258305 w 12192000"/>
              <a:gd name="connsiteY395" fmla="*/ 2099886 h 2331720"/>
              <a:gd name="connsiteX396" fmla="*/ 11208910 w 12192000"/>
              <a:gd name="connsiteY396" fmla="*/ 2153017 h 2331720"/>
              <a:gd name="connsiteX397" fmla="*/ 11213689 w 12192000"/>
              <a:gd name="connsiteY397" fmla="*/ 2174774 h 2331720"/>
              <a:gd name="connsiteX398" fmla="*/ 11165602 w 12192000"/>
              <a:gd name="connsiteY398" fmla="*/ 2178941 h 2331720"/>
              <a:gd name="connsiteX399" fmla="*/ 10927016 w 12192000"/>
              <a:gd name="connsiteY399" fmla="*/ 2174208 h 2331720"/>
              <a:gd name="connsiteX400" fmla="*/ 10877486 w 12192000"/>
              <a:gd name="connsiteY400" fmla="*/ 2128735 h 2331720"/>
              <a:gd name="connsiteX401" fmla="*/ 10867961 w 12192000"/>
              <a:gd name="connsiteY401" fmla="*/ 2120067 h 2331720"/>
              <a:gd name="connsiteX402" fmla="*/ 10871038 w 12192000"/>
              <a:gd name="connsiteY402" fmla="*/ 2107181 h 2331720"/>
              <a:gd name="connsiteX403" fmla="*/ 10907589 w 12192000"/>
              <a:gd name="connsiteY403" fmla="*/ 2090438 h 2331720"/>
              <a:gd name="connsiteX404" fmla="*/ 10947004 w 12192000"/>
              <a:gd name="connsiteY404" fmla="*/ 2084144 h 2331720"/>
              <a:gd name="connsiteX405" fmla="*/ 11020942 w 12192000"/>
              <a:gd name="connsiteY405" fmla="*/ 2071807 h 2331720"/>
              <a:gd name="connsiteX406" fmla="*/ 11082262 w 12192000"/>
              <a:gd name="connsiteY406" fmla="*/ 2065094 h 2331720"/>
              <a:gd name="connsiteX407" fmla="*/ 11080447 w 12192000"/>
              <a:gd name="connsiteY407" fmla="*/ 2050295 h 2331720"/>
              <a:gd name="connsiteX408" fmla="*/ 10929011 w 12192000"/>
              <a:gd name="connsiteY408" fmla="*/ 2042562 h 2331720"/>
              <a:gd name="connsiteX409" fmla="*/ 10709954 w 12192000"/>
              <a:gd name="connsiteY409" fmla="*/ 2076532 h 2331720"/>
              <a:gd name="connsiteX410" fmla="*/ 10683279 w 12192000"/>
              <a:gd name="connsiteY410" fmla="*/ 2107449 h 2331720"/>
              <a:gd name="connsiteX411" fmla="*/ 10643195 w 12192000"/>
              <a:gd name="connsiteY411" fmla="*/ 2155464 h 2331720"/>
              <a:gd name="connsiteX412" fmla="*/ 10610809 w 12192000"/>
              <a:gd name="connsiteY412" fmla="*/ 2198934 h 2331720"/>
              <a:gd name="connsiteX413" fmla="*/ 10521578 w 12192000"/>
              <a:gd name="connsiteY413" fmla="*/ 2207587 h 2331720"/>
              <a:gd name="connsiteX414" fmla="*/ 10409314 w 12192000"/>
              <a:gd name="connsiteY414" fmla="*/ 2215191 h 2331720"/>
              <a:gd name="connsiteX415" fmla="*/ 10363975 w 12192000"/>
              <a:gd name="connsiteY415" fmla="*/ 2214263 h 2331720"/>
              <a:gd name="connsiteX416" fmla="*/ 10320337 w 12192000"/>
              <a:gd name="connsiteY416" fmla="*/ 2206566 h 2331720"/>
              <a:gd name="connsiteX417" fmla="*/ 10281855 w 12192000"/>
              <a:gd name="connsiteY417" fmla="*/ 2200851 h 2331720"/>
              <a:gd name="connsiteX418" fmla="*/ 10250741 w 12192000"/>
              <a:gd name="connsiteY418" fmla="*/ 2180601 h 2331720"/>
              <a:gd name="connsiteX419" fmla="*/ 10236236 w 12192000"/>
              <a:gd name="connsiteY419" fmla="*/ 2145606 h 2331720"/>
              <a:gd name="connsiteX420" fmla="*/ 10304749 w 12192000"/>
              <a:gd name="connsiteY420" fmla="*/ 2112807 h 2331720"/>
              <a:gd name="connsiteX421" fmla="*/ 10248044 w 12192000"/>
              <a:gd name="connsiteY421" fmla="*/ 2083494 h 2331720"/>
              <a:gd name="connsiteX422" fmla="*/ 10153586 w 12192000"/>
              <a:gd name="connsiteY422" fmla="*/ 2061180 h 2331720"/>
              <a:gd name="connsiteX423" fmla="*/ 10174922 w 12192000"/>
              <a:gd name="connsiteY423" fmla="*/ 2046546 h 2331720"/>
              <a:gd name="connsiteX424" fmla="*/ 10205001 w 12192000"/>
              <a:gd name="connsiteY424" fmla="*/ 2037803 h 2331720"/>
              <a:gd name="connsiteX425" fmla="*/ 10157396 w 12192000"/>
              <a:gd name="connsiteY425" fmla="*/ 1997679 h 2331720"/>
              <a:gd name="connsiteX426" fmla="*/ 10014856 w 12192000"/>
              <a:gd name="connsiteY426" fmla="*/ 2001666 h 2331720"/>
              <a:gd name="connsiteX427" fmla="*/ 10013794 w 12192000"/>
              <a:gd name="connsiteY427" fmla="*/ 2045224 h 2331720"/>
              <a:gd name="connsiteX428" fmla="*/ 10022111 w 12192000"/>
              <a:gd name="connsiteY428" fmla="*/ 2063458 h 2331720"/>
              <a:gd name="connsiteX429" fmla="*/ 9753536 w 12192000"/>
              <a:gd name="connsiteY429" fmla="*/ 2084849 h 2331720"/>
              <a:gd name="connsiteX430" fmla="*/ 9624444 w 12192000"/>
              <a:gd name="connsiteY430" fmla="*/ 2096318 h 2331720"/>
              <a:gd name="connsiteX431" fmla="*/ 9584954 w 12192000"/>
              <a:gd name="connsiteY431" fmla="*/ 2107506 h 2331720"/>
              <a:gd name="connsiteX432" fmla="*/ 9555416 w 12192000"/>
              <a:gd name="connsiteY432" fmla="*/ 2122746 h 2331720"/>
              <a:gd name="connsiteX433" fmla="*/ 9528500 w 12192000"/>
              <a:gd name="connsiteY433" fmla="*/ 2137986 h 2331720"/>
              <a:gd name="connsiteX434" fmla="*/ 9498266 w 12192000"/>
              <a:gd name="connsiteY434" fmla="*/ 2153226 h 2331720"/>
              <a:gd name="connsiteX435" fmla="*/ 9471224 w 12192000"/>
              <a:gd name="connsiteY435" fmla="*/ 2168466 h 2331720"/>
              <a:gd name="connsiteX436" fmla="*/ 9439108 w 12192000"/>
              <a:gd name="connsiteY436" fmla="*/ 2175536 h 2331720"/>
              <a:gd name="connsiteX437" fmla="*/ 9328847 w 12192000"/>
              <a:gd name="connsiteY437" fmla="*/ 2209367 h 2331720"/>
              <a:gd name="connsiteX438" fmla="*/ 9298441 w 12192000"/>
              <a:gd name="connsiteY438" fmla="*/ 2219050 h 2331720"/>
              <a:gd name="connsiteX439" fmla="*/ 9142104 w 12192000"/>
              <a:gd name="connsiteY439" fmla="*/ 2226270 h 2331720"/>
              <a:gd name="connsiteX440" fmla="*/ 8995346 w 12192000"/>
              <a:gd name="connsiteY440" fmla="*/ 2227570 h 2331720"/>
              <a:gd name="connsiteX441" fmla="*/ 8995346 w 12192000"/>
              <a:gd name="connsiteY441" fmla="*/ 2209448 h 2331720"/>
              <a:gd name="connsiteX442" fmla="*/ 9001746 w 12192000"/>
              <a:gd name="connsiteY442" fmla="*/ 2191326 h 2331720"/>
              <a:gd name="connsiteX443" fmla="*/ 9018133 w 12192000"/>
              <a:gd name="connsiteY443" fmla="*/ 2161065 h 2331720"/>
              <a:gd name="connsiteX444" fmla="*/ 9028121 w 12192000"/>
              <a:gd name="connsiteY444" fmla="*/ 2130804 h 2331720"/>
              <a:gd name="connsiteX445" fmla="*/ 9124129 w 12192000"/>
              <a:gd name="connsiteY445" fmla="*/ 2128680 h 2331720"/>
              <a:gd name="connsiteX446" fmla="*/ 9220136 w 12192000"/>
              <a:gd name="connsiteY446" fmla="*/ 2108054 h 2331720"/>
              <a:gd name="connsiteX447" fmla="*/ 9197329 w 12192000"/>
              <a:gd name="connsiteY447" fmla="*/ 2083453 h 2331720"/>
              <a:gd name="connsiteX448" fmla="*/ 8990803 w 12192000"/>
              <a:gd name="connsiteY448" fmla="*/ 2093452 h 2331720"/>
              <a:gd name="connsiteX449" fmla="*/ 8848212 w 12192000"/>
              <a:gd name="connsiteY449" fmla="*/ 2100054 h 2331720"/>
              <a:gd name="connsiteX450" fmla="*/ 8678151 w 12192000"/>
              <a:gd name="connsiteY450" fmla="*/ 2114500 h 2331720"/>
              <a:gd name="connsiteX451" fmla="*/ 8641507 w 12192000"/>
              <a:gd name="connsiteY451" fmla="*/ 2137193 h 2331720"/>
              <a:gd name="connsiteX452" fmla="*/ 8621011 w 12192000"/>
              <a:gd name="connsiteY452" fmla="*/ 2145606 h 2331720"/>
              <a:gd name="connsiteX453" fmla="*/ 8608125 w 12192000"/>
              <a:gd name="connsiteY453" fmla="*/ 2166561 h 2331720"/>
              <a:gd name="connsiteX454" fmla="*/ 8639111 w 12192000"/>
              <a:gd name="connsiteY454" fmla="*/ 2189881 h 2331720"/>
              <a:gd name="connsiteX455" fmla="*/ 8656800 w 12192000"/>
              <a:gd name="connsiteY455" fmla="*/ 2218540 h 2331720"/>
              <a:gd name="connsiteX456" fmla="*/ 8553893 w 12192000"/>
              <a:gd name="connsiteY456" fmla="*/ 2229426 h 2331720"/>
              <a:gd name="connsiteX457" fmla="*/ 8422726 w 12192000"/>
              <a:gd name="connsiteY457" fmla="*/ 2210542 h 2331720"/>
              <a:gd name="connsiteX458" fmla="*/ 8313617 w 12192000"/>
              <a:gd name="connsiteY458" fmla="*/ 2206321 h 2331720"/>
              <a:gd name="connsiteX459" fmla="*/ 8212425 w 12192000"/>
              <a:gd name="connsiteY459" fmla="*/ 2227208 h 2331720"/>
              <a:gd name="connsiteX460" fmla="*/ 8099996 w 12192000"/>
              <a:gd name="connsiteY460" fmla="*/ 2236901 h 2331720"/>
              <a:gd name="connsiteX461" fmla="*/ 8058086 w 12192000"/>
              <a:gd name="connsiteY461" fmla="*/ 2243763 h 2331720"/>
              <a:gd name="connsiteX462" fmla="*/ 8013969 w 12192000"/>
              <a:gd name="connsiteY462" fmla="*/ 2251928 h 2331720"/>
              <a:gd name="connsiteX463" fmla="*/ 7965297 w 12192000"/>
              <a:gd name="connsiteY463" fmla="*/ 2251564 h 2331720"/>
              <a:gd name="connsiteX464" fmla="*/ 7853550 w 12192000"/>
              <a:gd name="connsiteY464" fmla="*/ 2255471 h 2331720"/>
              <a:gd name="connsiteX465" fmla="*/ 7765920 w 12192000"/>
              <a:gd name="connsiteY465" fmla="*/ 2264189 h 2331720"/>
              <a:gd name="connsiteX466" fmla="*/ 7554659 w 12192000"/>
              <a:gd name="connsiteY466" fmla="*/ 2260116 h 2331720"/>
              <a:gd name="connsiteX467" fmla="*/ 7285964 w 12192000"/>
              <a:gd name="connsiteY467" fmla="*/ 2283312 h 2331720"/>
              <a:gd name="connsiteX468" fmla="*/ 7239508 w 12192000"/>
              <a:gd name="connsiteY468" fmla="*/ 2281841 h 2331720"/>
              <a:gd name="connsiteX469" fmla="*/ 7086536 w 12192000"/>
              <a:gd name="connsiteY469" fmla="*/ 2301070 h 2331720"/>
              <a:gd name="connsiteX470" fmla="*/ 6992556 w 12192000"/>
              <a:gd name="connsiteY470" fmla="*/ 2297940 h 2331720"/>
              <a:gd name="connsiteX471" fmla="*/ 6980390 w 12192000"/>
              <a:gd name="connsiteY471" fmla="*/ 2290386 h 2331720"/>
              <a:gd name="connsiteX472" fmla="*/ 6918596 w 12192000"/>
              <a:gd name="connsiteY472" fmla="*/ 2259424 h 2331720"/>
              <a:gd name="connsiteX473" fmla="*/ 6846504 w 12192000"/>
              <a:gd name="connsiteY473" fmla="*/ 2263716 h 2331720"/>
              <a:gd name="connsiteX474" fmla="*/ 6809976 w 12192000"/>
              <a:gd name="connsiteY474" fmla="*/ 2275146 h 2331720"/>
              <a:gd name="connsiteX475" fmla="*/ 6770398 w 12192000"/>
              <a:gd name="connsiteY475" fmla="*/ 2286491 h 2331720"/>
              <a:gd name="connsiteX476" fmla="*/ 6622007 w 12192000"/>
              <a:gd name="connsiteY476" fmla="*/ 2287469 h 2331720"/>
              <a:gd name="connsiteX477" fmla="*/ 6573237 w 12192000"/>
              <a:gd name="connsiteY477" fmla="*/ 2278735 h 2331720"/>
              <a:gd name="connsiteX478" fmla="*/ 6257592 w 12192000"/>
              <a:gd name="connsiteY478" fmla="*/ 2278119 h 2331720"/>
              <a:gd name="connsiteX479" fmla="*/ 6208062 w 12192000"/>
              <a:gd name="connsiteY479" fmla="*/ 2272045 h 2331720"/>
              <a:gd name="connsiteX480" fmla="*/ 6139825 w 12192000"/>
              <a:gd name="connsiteY480" fmla="*/ 2264874 h 2331720"/>
              <a:gd name="connsiteX481" fmla="*/ 6078096 w 12192000"/>
              <a:gd name="connsiteY481" fmla="*/ 2257382 h 2331720"/>
              <a:gd name="connsiteX482" fmla="*/ 6053255 w 12192000"/>
              <a:gd name="connsiteY482" fmla="*/ 2250973 h 2331720"/>
              <a:gd name="connsiteX483" fmla="*/ 5971173 w 12192000"/>
              <a:gd name="connsiteY483" fmla="*/ 2239540 h 2331720"/>
              <a:gd name="connsiteX484" fmla="*/ 5892480 w 12192000"/>
              <a:gd name="connsiteY484" fmla="*/ 2212662 h 2331720"/>
              <a:gd name="connsiteX485" fmla="*/ 5818275 w 12192000"/>
              <a:gd name="connsiteY485" fmla="*/ 2150206 h 2331720"/>
              <a:gd name="connsiteX486" fmla="*/ 5806367 w 12192000"/>
              <a:gd name="connsiteY486" fmla="*/ 2187958 h 2331720"/>
              <a:gd name="connsiteX487" fmla="*/ 5839479 w 12192000"/>
              <a:gd name="connsiteY487" fmla="*/ 2217469 h 2331720"/>
              <a:gd name="connsiteX488" fmla="*/ 5809005 w 12192000"/>
              <a:gd name="connsiteY488" fmla="*/ 2225895 h 2331720"/>
              <a:gd name="connsiteX489" fmla="*/ 5703504 w 12192000"/>
              <a:gd name="connsiteY489" fmla="*/ 2219289 h 2331720"/>
              <a:gd name="connsiteX490" fmla="*/ 5621589 w 12192000"/>
              <a:gd name="connsiteY490" fmla="*/ 2211809 h 2331720"/>
              <a:gd name="connsiteX491" fmla="*/ 5627304 w 12192000"/>
              <a:gd name="connsiteY491" fmla="*/ 2178294 h 2331720"/>
              <a:gd name="connsiteX492" fmla="*/ 5642544 w 12192000"/>
              <a:gd name="connsiteY492" fmla="*/ 2168044 h 2331720"/>
              <a:gd name="connsiteX493" fmla="*/ 5676834 w 12192000"/>
              <a:gd name="connsiteY493" fmla="*/ 2156638 h 2331720"/>
              <a:gd name="connsiteX494" fmla="*/ 5704149 w 12192000"/>
              <a:gd name="connsiteY494" fmla="*/ 2118555 h 2331720"/>
              <a:gd name="connsiteX495" fmla="*/ 5694624 w 12192000"/>
              <a:gd name="connsiteY495" fmla="*/ 2092266 h 2331720"/>
              <a:gd name="connsiteX496" fmla="*/ 5646354 w 12192000"/>
              <a:gd name="connsiteY496" fmla="*/ 2065110 h 2331720"/>
              <a:gd name="connsiteX497" fmla="*/ 5589204 w 12192000"/>
              <a:gd name="connsiteY497" fmla="*/ 2052143 h 2331720"/>
              <a:gd name="connsiteX498" fmla="*/ 5547294 w 12192000"/>
              <a:gd name="connsiteY498" fmla="*/ 2042342 h 2331720"/>
              <a:gd name="connsiteX499" fmla="*/ 5497764 w 12192000"/>
              <a:gd name="connsiteY499" fmla="*/ 2033751 h 2331720"/>
              <a:gd name="connsiteX500" fmla="*/ 4659551 w 12192000"/>
              <a:gd name="connsiteY500" fmla="*/ 2019884 h 2331720"/>
              <a:gd name="connsiteX501" fmla="*/ 4576808 w 12192000"/>
              <a:gd name="connsiteY501" fmla="*/ 2024274 h 2331720"/>
              <a:gd name="connsiteX502" fmla="*/ 4495217 w 12192000"/>
              <a:gd name="connsiteY502" fmla="*/ 2032143 h 2331720"/>
              <a:gd name="connsiteX503" fmla="*/ 4461444 w 12192000"/>
              <a:gd name="connsiteY503" fmla="*/ 2038926 h 2331720"/>
              <a:gd name="connsiteX504" fmla="*/ 4434658 w 12192000"/>
              <a:gd name="connsiteY504" fmla="*/ 2076803 h 2331720"/>
              <a:gd name="connsiteX505" fmla="*/ 4444495 w 12192000"/>
              <a:gd name="connsiteY505" fmla="*/ 2100505 h 2331720"/>
              <a:gd name="connsiteX506" fmla="*/ 4377624 w 12192000"/>
              <a:gd name="connsiteY506" fmla="*/ 2110606 h 2331720"/>
              <a:gd name="connsiteX507" fmla="*/ 4324284 w 12192000"/>
              <a:gd name="connsiteY507" fmla="*/ 2136130 h 2331720"/>
              <a:gd name="connsiteX508" fmla="*/ 4310949 w 12192000"/>
              <a:gd name="connsiteY508" fmla="*/ 2157859 h 2331720"/>
              <a:gd name="connsiteX509" fmla="*/ 4122776 w 12192000"/>
              <a:gd name="connsiteY509" fmla="*/ 2156787 h 2331720"/>
              <a:gd name="connsiteX510" fmla="*/ 3853749 w 12192000"/>
              <a:gd name="connsiteY510" fmla="*/ 2138290 h 2331720"/>
              <a:gd name="connsiteX511" fmla="*/ 3821364 w 12192000"/>
              <a:gd name="connsiteY511" fmla="*/ 2122746 h 2331720"/>
              <a:gd name="connsiteX512" fmla="*/ 3828984 w 12192000"/>
              <a:gd name="connsiteY512" fmla="*/ 2107506 h 2331720"/>
              <a:gd name="connsiteX513" fmla="*/ 3836604 w 12192000"/>
              <a:gd name="connsiteY513" fmla="*/ 2092872 h 2331720"/>
              <a:gd name="connsiteX514" fmla="*/ 3896304 w 12192000"/>
              <a:gd name="connsiteY514" fmla="*/ 2078008 h 2331720"/>
              <a:gd name="connsiteX515" fmla="*/ 3935664 w 12192000"/>
              <a:gd name="connsiteY515" fmla="*/ 2043663 h 2331720"/>
              <a:gd name="connsiteX516" fmla="*/ 3914709 w 12192000"/>
              <a:gd name="connsiteY516" fmla="*/ 2010785 h 2331720"/>
              <a:gd name="connsiteX517" fmla="*/ 3633154 w 12192000"/>
              <a:gd name="connsiteY517" fmla="*/ 2009707 h 2331720"/>
              <a:gd name="connsiteX518" fmla="*/ 3541126 w 12192000"/>
              <a:gd name="connsiteY518" fmla="*/ 2019654 h 2331720"/>
              <a:gd name="connsiteX519" fmla="*/ 3432744 w 12192000"/>
              <a:gd name="connsiteY519" fmla="*/ 2029628 h 2331720"/>
              <a:gd name="connsiteX520" fmla="*/ 3364164 w 12192000"/>
              <a:gd name="connsiteY520" fmla="*/ 2042465 h 2331720"/>
              <a:gd name="connsiteX521" fmla="*/ 3199182 w 12192000"/>
              <a:gd name="connsiteY521" fmla="*/ 2073317 h 2331720"/>
              <a:gd name="connsiteX522" fmla="*/ 3130221 w 12192000"/>
              <a:gd name="connsiteY522" fmla="*/ 2084646 h 2331720"/>
              <a:gd name="connsiteX523" fmla="*/ 3077493 w 12192000"/>
              <a:gd name="connsiteY523" fmla="*/ 2092426 h 2331720"/>
              <a:gd name="connsiteX524" fmla="*/ 3016914 w 12192000"/>
              <a:gd name="connsiteY524" fmla="*/ 2104643 h 2331720"/>
              <a:gd name="connsiteX525" fmla="*/ 2922446 w 12192000"/>
              <a:gd name="connsiteY525" fmla="*/ 2145561 h 2331720"/>
              <a:gd name="connsiteX526" fmla="*/ 2952780 w 12192000"/>
              <a:gd name="connsiteY526" fmla="*/ 2189707 h 2331720"/>
              <a:gd name="connsiteX527" fmla="*/ 2965875 w 12192000"/>
              <a:gd name="connsiteY527" fmla="*/ 2197561 h 2331720"/>
              <a:gd name="connsiteX528" fmla="*/ 2959207 w 12192000"/>
              <a:gd name="connsiteY528" fmla="*/ 2206183 h 2331720"/>
              <a:gd name="connsiteX529" fmla="*/ 2926986 w 12192000"/>
              <a:gd name="connsiteY529" fmla="*/ 2205663 h 2331720"/>
              <a:gd name="connsiteX530" fmla="*/ 2914021 w 12192000"/>
              <a:gd name="connsiteY530" fmla="*/ 2217318 h 2331720"/>
              <a:gd name="connsiteX531" fmla="*/ 2879521 w 12192000"/>
              <a:gd name="connsiteY531" fmla="*/ 2229171 h 2331720"/>
              <a:gd name="connsiteX532" fmla="*/ 2819194 w 12192000"/>
              <a:gd name="connsiteY532" fmla="*/ 2232885 h 2331720"/>
              <a:gd name="connsiteX533" fmla="*/ 2776003 w 12192000"/>
              <a:gd name="connsiteY533" fmla="*/ 2243694 h 2331720"/>
              <a:gd name="connsiteX534" fmla="*/ 2733240 w 12192000"/>
              <a:gd name="connsiteY534" fmla="*/ 2247791 h 2331720"/>
              <a:gd name="connsiteX535" fmla="*/ 2623656 w 12192000"/>
              <a:gd name="connsiteY535" fmla="*/ 2219249 h 2331720"/>
              <a:gd name="connsiteX536" fmla="*/ 2569150 w 12192000"/>
              <a:gd name="connsiteY536" fmla="*/ 2210560 h 2331720"/>
              <a:gd name="connsiteX537" fmla="*/ 2490921 w 12192000"/>
              <a:gd name="connsiteY537" fmla="*/ 2226386 h 2331720"/>
              <a:gd name="connsiteX538" fmla="*/ 2429961 w 12192000"/>
              <a:gd name="connsiteY538" fmla="*/ 2236257 h 2331720"/>
              <a:gd name="connsiteX539" fmla="*/ 2297364 w 12192000"/>
              <a:gd name="connsiteY539" fmla="*/ 2240623 h 2331720"/>
              <a:gd name="connsiteX540" fmla="*/ 2180002 w 12192000"/>
              <a:gd name="connsiteY540" fmla="*/ 2216308 h 2331720"/>
              <a:gd name="connsiteX541" fmla="*/ 2205408 w 12192000"/>
              <a:gd name="connsiteY541" fmla="*/ 2194114 h 2331720"/>
              <a:gd name="connsiteX542" fmla="*/ 2230949 w 12192000"/>
              <a:gd name="connsiteY542" fmla="*/ 2176969 h 2331720"/>
              <a:gd name="connsiteX543" fmla="*/ 2252235 w 12192000"/>
              <a:gd name="connsiteY543" fmla="*/ 2168466 h 2331720"/>
              <a:gd name="connsiteX544" fmla="*/ 2274866 w 12192000"/>
              <a:gd name="connsiteY544" fmla="*/ 2156600 h 2331720"/>
              <a:gd name="connsiteX545" fmla="*/ 2265332 w 12192000"/>
              <a:gd name="connsiteY545" fmla="*/ 2125350 h 2331720"/>
              <a:gd name="connsiteX546" fmla="*/ 2133281 w 12192000"/>
              <a:gd name="connsiteY546" fmla="*/ 2106319 h 2331720"/>
              <a:gd name="connsiteX547" fmla="*/ 2019067 w 12192000"/>
              <a:gd name="connsiteY547" fmla="*/ 2185494 h 2331720"/>
              <a:gd name="connsiteX548" fmla="*/ 1995239 w 12192000"/>
              <a:gd name="connsiteY548" fmla="*/ 2198458 h 2331720"/>
              <a:gd name="connsiteX549" fmla="*/ 1883550 w 12192000"/>
              <a:gd name="connsiteY549" fmla="*/ 2206234 h 2331720"/>
              <a:gd name="connsiteX550" fmla="*/ 1771584 w 12192000"/>
              <a:gd name="connsiteY550" fmla="*/ 2184371 h 2331720"/>
              <a:gd name="connsiteX551" fmla="*/ 1783341 w 12192000"/>
              <a:gd name="connsiteY551" fmla="*/ 2160575 h 2331720"/>
              <a:gd name="connsiteX552" fmla="*/ 1792795 w 12192000"/>
              <a:gd name="connsiteY552" fmla="*/ 2138863 h 2331720"/>
              <a:gd name="connsiteX553" fmla="*/ 1661023 w 12192000"/>
              <a:gd name="connsiteY553" fmla="*/ 2125204 h 2331720"/>
              <a:gd name="connsiteX554" fmla="*/ 1358928 w 12192000"/>
              <a:gd name="connsiteY554" fmla="*/ 2157753 h 2331720"/>
              <a:gd name="connsiteX555" fmla="*/ 1300668 w 12192000"/>
              <a:gd name="connsiteY555" fmla="*/ 2159322 h 2331720"/>
              <a:gd name="connsiteX556" fmla="*/ 1282380 w 12192000"/>
              <a:gd name="connsiteY556" fmla="*/ 2159322 h 2331720"/>
              <a:gd name="connsiteX557" fmla="*/ 1239958 w 12192000"/>
              <a:gd name="connsiteY557" fmla="*/ 2168466 h 2331720"/>
              <a:gd name="connsiteX558" fmla="*/ 1182018 w 12192000"/>
              <a:gd name="connsiteY558" fmla="*/ 2194616 h 2331720"/>
              <a:gd name="connsiteX559" fmla="*/ 1134905 w 12192000"/>
              <a:gd name="connsiteY559" fmla="*/ 2226119 h 2331720"/>
              <a:gd name="connsiteX560" fmla="*/ 1090601 w 12192000"/>
              <a:gd name="connsiteY560" fmla="*/ 2263593 h 2331720"/>
              <a:gd name="connsiteX561" fmla="*/ 1017192 w 12192000"/>
              <a:gd name="connsiteY561" fmla="*/ 2320157 h 2331720"/>
              <a:gd name="connsiteX562" fmla="*/ 801354 w 12192000"/>
              <a:gd name="connsiteY562" fmla="*/ 2328486 h 2331720"/>
              <a:gd name="connsiteX563" fmla="*/ 607419 w 12192000"/>
              <a:gd name="connsiteY563" fmla="*/ 2316624 h 2331720"/>
              <a:gd name="connsiteX564" fmla="*/ 10976240 w 12192000"/>
              <a:gd name="connsiteY564" fmla="*/ 1989762 h 2331720"/>
              <a:gd name="connsiteX565" fmla="*/ 10980876 w 12192000"/>
              <a:gd name="connsiteY565" fmla="*/ 1964370 h 2331720"/>
              <a:gd name="connsiteX566" fmla="*/ 10991676 w 12192000"/>
              <a:gd name="connsiteY566" fmla="*/ 1936153 h 2331720"/>
              <a:gd name="connsiteX567" fmla="*/ 11000854 w 12192000"/>
              <a:gd name="connsiteY567" fmla="*/ 1888612 h 2331720"/>
              <a:gd name="connsiteX568" fmla="*/ 10966002 w 12192000"/>
              <a:gd name="connsiteY568" fmla="*/ 1887253 h 2331720"/>
              <a:gd name="connsiteX569" fmla="*/ 10911848 w 12192000"/>
              <a:gd name="connsiteY569" fmla="*/ 1883262 h 2331720"/>
              <a:gd name="connsiteX570" fmla="*/ 10856908 w 12192000"/>
              <a:gd name="connsiteY570" fmla="*/ 1880811 h 2331720"/>
              <a:gd name="connsiteX571" fmla="*/ 10804748 w 12192000"/>
              <a:gd name="connsiteY571" fmla="*/ 1909386 h 2331720"/>
              <a:gd name="connsiteX572" fmla="*/ 10797149 w 12192000"/>
              <a:gd name="connsiteY572" fmla="*/ 1916479 h 2331720"/>
              <a:gd name="connsiteX573" fmla="*/ 10792485 w 12192000"/>
              <a:gd name="connsiteY573" fmla="*/ 1929164 h 2331720"/>
              <a:gd name="connsiteX574" fmla="*/ 10842424 w 12192000"/>
              <a:gd name="connsiteY574" fmla="*/ 1951667 h 2331720"/>
              <a:gd name="connsiteX575" fmla="*/ 10871565 w 12192000"/>
              <a:gd name="connsiteY575" fmla="*/ 1966035 h 2331720"/>
              <a:gd name="connsiteX576" fmla="*/ 10893967 w 12192000"/>
              <a:gd name="connsiteY576" fmla="*/ 1973761 h 2331720"/>
              <a:gd name="connsiteX577" fmla="*/ 10920503 w 12192000"/>
              <a:gd name="connsiteY577" fmla="*/ 1984857 h 2331720"/>
              <a:gd name="connsiteX578" fmla="*/ 10976240 w 12192000"/>
              <a:gd name="connsiteY578" fmla="*/ 1989762 h 2331720"/>
              <a:gd name="connsiteX579" fmla="*/ 11669964 w 12192000"/>
              <a:gd name="connsiteY579" fmla="*/ 1029726 h 2331720"/>
              <a:gd name="connsiteX580" fmla="*/ 11662344 w 12192000"/>
              <a:gd name="connsiteY580" fmla="*/ 1021656 h 2331720"/>
              <a:gd name="connsiteX581" fmla="*/ 11654724 w 12192000"/>
              <a:gd name="connsiteY581" fmla="*/ 1025016 h 2331720"/>
              <a:gd name="connsiteX582" fmla="*/ 11662344 w 12192000"/>
              <a:gd name="connsiteY582" fmla="*/ 1033086 h 2331720"/>
              <a:gd name="connsiteX583" fmla="*/ 11669964 w 12192000"/>
              <a:gd name="connsiteY583" fmla="*/ 1029726 h 2331720"/>
              <a:gd name="connsiteX584" fmla="*/ 10929304 w 12192000"/>
              <a:gd name="connsiteY584" fmla="*/ 750494 h 2331720"/>
              <a:gd name="connsiteX585" fmla="*/ 10873947 w 12192000"/>
              <a:gd name="connsiteY585" fmla="*/ 723991 h 2331720"/>
              <a:gd name="connsiteX586" fmla="*/ 10820068 w 12192000"/>
              <a:gd name="connsiteY586" fmla="*/ 735906 h 2331720"/>
              <a:gd name="connsiteX587" fmla="*/ 10813514 w 12192000"/>
              <a:gd name="connsiteY587" fmla="*/ 764853 h 2331720"/>
              <a:gd name="connsiteX588" fmla="*/ 10876379 w 12192000"/>
              <a:gd name="connsiteY588" fmla="*/ 770947 h 2331720"/>
              <a:gd name="connsiteX589" fmla="*/ 10929304 w 12192000"/>
              <a:gd name="connsiteY589" fmla="*/ 750494 h 2331720"/>
              <a:gd name="connsiteX590" fmla="*/ 10159402 w 12192000"/>
              <a:gd name="connsiteY590" fmla="*/ 584062 h 2331720"/>
              <a:gd name="connsiteX591" fmla="*/ 10186603 w 12192000"/>
              <a:gd name="connsiteY591" fmla="*/ 572628 h 2331720"/>
              <a:gd name="connsiteX592" fmla="*/ 10158625 w 12192000"/>
              <a:gd name="connsiteY592" fmla="*/ 546890 h 2331720"/>
              <a:gd name="connsiteX593" fmla="*/ 10118400 w 12192000"/>
              <a:gd name="connsiteY593" fmla="*/ 556415 h 2331720"/>
              <a:gd name="connsiteX594" fmla="*/ 10159402 w 12192000"/>
              <a:gd name="connsiteY594" fmla="*/ 584062 h 2331720"/>
              <a:gd name="connsiteX595" fmla="*/ 9946469 w 12192000"/>
              <a:gd name="connsiteY595" fmla="*/ 383481 h 2331720"/>
              <a:gd name="connsiteX596" fmla="*/ 9932604 w 12192000"/>
              <a:gd name="connsiteY596" fmla="*/ 366336 h 2331720"/>
              <a:gd name="connsiteX597" fmla="*/ 9918738 w 12192000"/>
              <a:gd name="connsiteY597" fmla="*/ 383481 h 2331720"/>
              <a:gd name="connsiteX598" fmla="*/ 9932604 w 12192000"/>
              <a:gd name="connsiteY598" fmla="*/ 400626 h 2331720"/>
              <a:gd name="connsiteX599" fmla="*/ 9946469 w 12192000"/>
              <a:gd name="connsiteY599" fmla="*/ 383481 h 2331720"/>
              <a:gd name="connsiteX600" fmla="*/ 6961529 w 12192000"/>
              <a:gd name="connsiteY600" fmla="*/ 196425 h 2331720"/>
              <a:gd name="connsiteX601" fmla="*/ 6903487 w 12192000"/>
              <a:gd name="connsiteY601" fmla="*/ 175415 h 2331720"/>
              <a:gd name="connsiteX602" fmla="*/ 6881687 w 12192000"/>
              <a:gd name="connsiteY602" fmla="*/ 198275 h 2331720"/>
              <a:gd name="connsiteX603" fmla="*/ 6961529 w 12192000"/>
              <a:gd name="connsiteY603" fmla="*/ 196425 h 2331720"/>
              <a:gd name="connsiteX604" fmla="*/ 8762019 w 12192000"/>
              <a:gd name="connsiteY604" fmla="*/ 2225981 h 2331720"/>
              <a:gd name="connsiteX605" fmla="*/ 8786243 w 12192000"/>
              <a:gd name="connsiteY605" fmla="*/ 2198946 h 2331720"/>
              <a:gd name="connsiteX606" fmla="*/ 8804844 w 12192000"/>
              <a:gd name="connsiteY606" fmla="*/ 2213371 h 2331720"/>
              <a:gd name="connsiteX607" fmla="*/ 8762019 w 12192000"/>
              <a:gd name="connsiteY607" fmla="*/ 2225981 h 2331720"/>
              <a:gd name="connsiteX608" fmla="*/ 8922954 w 12192000"/>
              <a:gd name="connsiteY608" fmla="*/ 2230355 h 2331720"/>
              <a:gd name="connsiteX609" fmla="*/ 8900094 w 12192000"/>
              <a:gd name="connsiteY609" fmla="*/ 2214111 h 2331720"/>
              <a:gd name="connsiteX610" fmla="*/ 8943909 w 12192000"/>
              <a:gd name="connsiteY610" fmla="*/ 2200471 h 2331720"/>
              <a:gd name="connsiteX611" fmla="*/ 8987724 w 12192000"/>
              <a:gd name="connsiteY611" fmla="*/ 2217616 h 2331720"/>
              <a:gd name="connsiteX612" fmla="*/ 8966769 w 12192000"/>
              <a:gd name="connsiteY612" fmla="*/ 2236145 h 2331720"/>
              <a:gd name="connsiteX613" fmla="*/ 8922954 w 12192000"/>
              <a:gd name="connsiteY613" fmla="*/ 2230355 h 2331720"/>
              <a:gd name="connsiteX614" fmla="*/ 9576369 w 12192000"/>
              <a:gd name="connsiteY614" fmla="*/ 2228667 h 2331720"/>
              <a:gd name="connsiteX615" fmla="*/ 9563359 w 12192000"/>
              <a:gd name="connsiteY615" fmla="*/ 2204656 h 2331720"/>
              <a:gd name="connsiteX616" fmla="*/ 9614794 w 12192000"/>
              <a:gd name="connsiteY616" fmla="*/ 2200977 h 2331720"/>
              <a:gd name="connsiteX617" fmla="*/ 9665395 w 12192000"/>
              <a:gd name="connsiteY617" fmla="*/ 2211257 h 2331720"/>
              <a:gd name="connsiteX618" fmla="*/ 9576369 w 12192000"/>
              <a:gd name="connsiteY618" fmla="*/ 2228667 h 2331720"/>
              <a:gd name="connsiteX619" fmla="*/ 9693636 w 12192000"/>
              <a:gd name="connsiteY619" fmla="*/ 2224139 h 2331720"/>
              <a:gd name="connsiteX620" fmla="*/ 9700194 w 12192000"/>
              <a:gd name="connsiteY620" fmla="*/ 2206566 h 2331720"/>
              <a:gd name="connsiteX621" fmla="*/ 9711624 w 12192000"/>
              <a:gd name="connsiteY621" fmla="*/ 2213736 h 2331720"/>
              <a:gd name="connsiteX622" fmla="*/ 9693636 w 12192000"/>
              <a:gd name="connsiteY622" fmla="*/ 2224139 h 2331720"/>
              <a:gd name="connsiteX623" fmla="*/ 9827829 w 12192000"/>
              <a:gd name="connsiteY623" fmla="*/ 2199376 h 2331720"/>
              <a:gd name="connsiteX624" fmla="*/ 9810684 w 12192000"/>
              <a:gd name="connsiteY624" fmla="*/ 2172720 h 2331720"/>
              <a:gd name="connsiteX625" fmla="*/ 9843199 w 12192000"/>
              <a:gd name="connsiteY625" fmla="*/ 2159834 h 2331720"/>
              <a:gd name="connsiteX626" fmla="*/ 9899479 w 12192000"/>
              <a:gd name="connsiteY626" fmla="*/ 2168466 h 2331720"/>
              <a:gd name="connsiteX627" fmla="*/ 9991838 w 12192000"/>
              <a:gd name="connsiteY627" fmla="*/ 2187968 h 2331720"/>
              <a:gd name="connsiteX628" fmla="*/ 9989117 w 12192000"/>
              <a:gd name="connsiteY628" fmla="*/ 2201665 h 2331720"/>
              <a:gd name="connsiteX629" fmla="*/ 9827829 w 12192000"/>
              <a:gd name="connsiteY629" fmla="*/ 2199376 h 2331720"/>
              <a:gd name="connsiteX630" fmla="*/ 10050401 w 12192000"/>
              <a:gd name="connsiteY630" fmla="*/ 2198439 h 2331720"/>
              <a:gd name="connsiteX631" fmla="*/ 10066109 w 12192000"/>
              <a:gd name="connsiteY631" fmla="*/ 2186521 h 2331720"/>
              <a:gd name="connsiteX632" fmla="*/ 10073608 w 12192000"/>
              <a:gd name="connsiteY632" fmla="*/ 2198892 h 2331720"/>
              <a:gd name="connsiteX633" fmla="*/ 10050401 w 12192000"/>
              <a:gd name="connsiteY633" fmla="*/ 2198439 h 2331720"/>
              <a:gd name="connsiteX634" fmla="*/ 5109144 w 12192000"/>
              <a:gd name="connsiteY634" fmla="*/ 2185646 h 2331720"/>
              <a:gd name="connsiteX635" fmla="*/ 5048184 w 12192000"/>
              <a:gd name="connsiteY635" fmla="*/ 2165128 h 2331720"/>
              <a:gd name="connsiteX636" fmla="*/ 5205927 w 12192000"/>
              <a:gd name="connsiteY636" fmla="*/ 2158284 h 2331720"/>
              <a:gd name="connsiteX637" fmla="*/ 5203501 w 12192000"/>
              <a:gd name="connsiteY637" fmla="*/ 2175635 h 2331720"/>
              <a:gd name="connsiteX638" fmla="*/ 5109144 w 12192000"/>
              <a:gd name="connsiteY638" fmla="*/ 2185646 h 2331720"/>
              <a:gd name="connsiteX639" fmla="*/ 4499544 w 12192000"/>
              <a:gd name="connsiteY639" fmla="*/ 2165170 h 2331720"/>
              <a:gd name="connsiteX640" fmla="*/ 4537576 w 12192000"/>
              <a:gd name="connsiteY640" fmla="*/ 2141754 h 2331720"/>
              <a:gd name="connsiteX641" fmla="*/ 4533211 w 12192000"/>
              <a:gd name="connsiteY641" fmla="*/ 2179081 h 2331720"/>
              <a:gd name="connsiteX642" fmla="*/ 4499544 w 12192000"/>
              <a:gd name="connsiteY642" fmla="*/ 2165170 h 2331720"/>
              <a:gd name="connsiteX643" fmla="*/ 4597897 w 12192000"/>
              <a:gd name="connsiteY643" fmla="*/ 2171425 h 2331720"/>
              <a:gd name="connsiteX644" fmla="*/ 4624585 w 12192000"/>
              <a:gd name="connsiteY644" fmla="*/ 2137986 h 2331720"/>
              <a:gd name="connsiteX645" fmla="*/ 4655946 w 12192000"/>
              <a:gd name="connsiteY645" fmla="*/ 2145916 h 2331720"/>
              <a:gd name="connsiteX646" fmla="*/ 4676396 w 12192000"/>
              <a:gd name="connsiteY646" fmla="*/ 2148911 h 2331720"/>
              <a:gd name="connsiteX647" fmla="*/ 4699954 w 12192000"/>
              <a:gd name="connsiteY647" fmla="*/ 2173490 h 2331720"/>
              <a:gd name="connsiteX648" fmla="*/ 4665837 w 12192000"/>
              <a:gd name="connsiteY648" fmla="*/ 2172905 h 2331720"/>
              <a:gd name="connsiteX649" fmla="*/ 4634945 w 12192000"/>
              <a:gd name="connsiteY649" fmla="*/ 2171957 h 2331720"/>
              <a:gd name="connsiteX650" fmla="*/ 4597897 w 12192000"/>
              <a:gd name="connsiteY650" fmla="*/ 2171425 h 2331720"/>
              <a:gd name="connsiteX651" fmla="*/ 3173664 w 12192000"/>
              <a:gd name="connsiteY651" fmla="*/ 2157036 h 2331720"/>
              <a:gd name="connsiteX652" fmla="*/ 3186999 w 12192000"/>
              <a:gd name="connsiteY652" fmla="*/ 2147057 h 2331720"/>
              <a:gd name="connsiteX653" fmla="*/ 3185496 w 12192000"/>
              <a:gd name="connsiteY653" fmla="*/ 2167120 h 2331720"/>
              <a:gd name="connsiteX654" fmla="*/ 3173664 w 12192000"/>
              <a:gd name="connsiteY654" fmla="*/ 2157036 h 2331720"/>
              <a:gd name="connsiteX655" fmla="*/ 11250864 w 12192000"/>
              <a:gd name="connsiteY655" fmla="*/ 2156791 h 2331720"/>
              <a:gd name="connsiteX656" fmla="*/ 11290869 w 12192000"/>
              <a:gd name="connsiteY656" fmla="*/ 2135521 h 2331720"/>
              <a:gd name="connsiteX657" fmla="*/ 11296584 w 12192000"/>
              <a:gd name="connsiteY657" fmla="*/ 2153676 h 2331720"/>
              <a:gd name="connsiteX658" fmla="*/ 11273724 w 12192000"/>
              <a:gd name="connsiteY658" fmla="*/ 2168466 h 2331720"/>
              <a:gd name="connsiteX659" fmla="*/ 11250864 w 12192000"/>
              <a:gd name="connsiteY659" fmla="*/ 2156791 h 2331720"/>
              <a:gd name="connsiteX660" fmla="*/ 11540424 w 12192000"/>
              <a:gd name="connsiteY660" fmla="*/ 2110946 h 2331720"/>
              <a:gd name="connsiteX661" fmla="*/ 11506896 w 12192000"/>
              <a:gd name="connsiteY661" fmla="*/ 2093527 h 2331720"/>
              <a:gd name="connsiteX662" fmla="*/ 11508801 w 12192000"/>
              <a:gd name="connsiteY662" fmla="*/ 2077026 h 2331720"/>
              <a:gd name="connsiteX663" fmla="*/ 11580755 w 12192000"/>
              <a:gd name="connsiteY663" fmla="*/ 2078931 h 2331720"/>
              <a:gd name="connsiteX664" fmla="*/ 11588049 w 12192000"/>
              <a:gd name="connsiteY664" fmla="*/ 2116416 h 2331720"/>
              <a:gd name="connsiteX665" fmla="*/ 11540424 w 12192000"/>
              <a:gd name="connsiteY665" fmla="*/ 2110946 h 2331720"/>
              <a:gd name="connsiteX666" fmla="*/ 12068109 w 12192000"/>
              <a:gd name="connsiteY666" fmla="*/ 1568728 h 2331720"/>
              <a:gd name="connsiteX667" fmla="*/ 12050964 w 12192000"/>
              <a:gd name="connsiteY667" fmla="*/ 1550716 h 2331720"/>
              <a:gd name="connsiteX668" fmla="*/ 12092874 w 12192000"/>
              <a:gd name="connsiteY668" fmla="*/ 1536006 h 2331720"/>
              <a:gd name="connsiteX669" fmla="*/ 12125640 w 12192000"/>
              <a:gd name="connsiteY669" fmla="*/ 1564962 h 2331720"/>
              <a:gd name="connsiteX670" fmla="*/ 12068109 w 12192000"/>
              <a:gd name="connsiteY670" fmla="*/ 1568728 h 2331720"/>
              <a:gd name="connsiteX671" fmla="*/ 12106209 w 12192000"/>
              <a:gd name="connsiteY671" fmla="*/ 1485163 h 2331720"/>
              <a:gd name="connsiteX672" fmla="*/ 12096684 w 12192000"/>
              <a:gd name="connsiteY672" fmla="*/ 1455361 h 2331720"/>
              <a:gd name="connsiteX673" fmla="*/ 12110654 w 12192000"/>
              <a:gd name="connsiteY673" fmla="*/ 1429326 h 2331720"/>
              <a:gd name="connsiteX674" fmla="*/ 12130113 w 12192000"/>
              <a:gd name="connsiteY674" fmla="*/ 1434815 h 2331720"/>
              <a:gd name="connsiteX675" fmla="*/ 12161877 w 12192000"/>
              <a:gd name="connsiteY675" fmla="*/ 1438040 h 2331720"/>
              <a:gd name="connsiteX676" fmla="*/ 12192960 w 12192000"/>
              <a:gd name="connsiteY676" fmla="*/ 1448303 h 2331720"/>
              <a:gd name="connsiteX677" fmla="*/ 12160794 w 12192000"/>
              <a:gd name="connsiteY677" fmla="*/ 1479434 h 2331720"/>
              <a:gd name="connsiteX678" fmla="*/ 12127164 w 12192000"/>
              <a:gd name="connsiteY678" fmla="*/ 1486098 h 2331720"/>
              <a:gd name="connsiteX679" fmla="*/ 12106209 w 12192000"/>
              <a:gd name="connsiteY679" fmla="*/ 1485163 h 2331720"/>
              <a:gd name="connsiteX680" fmla="*/ 11964538 w 12192000"/>
              <a:gd name="connsiteY680" fmla="*/ 1288746 h 2331720"/>
              <a:gd name="connsiteX681" fmla="*/ 11975919 w 12192000"/>
              <a:gd name="connsiteY681" fmla="*/ 1272749 h 2331720"/>
              <a:gd name="connsiteX682" fmla="*/ 12001844 w 12192000"/>
              <a:gd name="connsiteY682" fmla="*/ 1291502 h 2331720"/>
              <a:gd name="connsiteX683" fmla="*/ 11964538 w 12192000"/>
              <a:gd name="connsiteY683" fmla="*/ 1288746 h 2331720"/>
              <a:gd name="connsiteX684" fmla="*/ 11837333 w 12192000"/>
              <a:gd name="connsiteY684" fmla="*/ 1265169 h 2331720"/>
              <a:gd name="connsiteX685" fmla="*/ 11837409 w 12192000"/>
              <a:gd name="connsiteY685" fmla="*/ 1246570 h 2331720"/>
              <a:gd name="connsiteX686" fmla="*/ 11866559 w 12192000"/>
              <a:gd name="connsiteY686" fmla="*/ 1260108 h 2331720"/>
              <a:gd name="connsiteX687" fmla="*/ 11837338 w 12192000"/>
              <a:gd name="connsiteY687" fmla="*/ 1265169 h 2331720"/>
              <a:gd name="connsiteX688" fmla="*/ 11658085 w 12192000"/>
              <a:gd name="connsiteY688" fmla="*/ 869769 h 2331720"/>
              <a:gd name="connsiteX689" fmla="*/ 11682371 w 12192000"/>
              <a:gd name="connsiteY689" fmla="*/ 843895 h 2331720"/>
              <a:gd name="connsiteX690" fmla="*/ 11706689 w 12192000"/>
              <a:gd name="connsiteY690" fmla="*/ 863541 h 2331720"/>
              <a:gd name="connsiteX691" fmla="*/ 11691000 w 12192000"/>
              <a:gd name="connsiteY691" fmla="*/ 880686 h 2331720"/>
              <a:gd name="connsiteX692" fmla="*/ 11658085 w 12192000"/>
              <a:gd name="connsiteY692" fmla="*/ 869769 h 2331720"/>
              <a:gd name="connsiteX693" fmla="*/ 11770474 w 12192000"/>
              <a:gd name="connsiteY693" fmla="*/ 867351 h 2331720"/>
              <a:gd name="connsiteX694" fmla="*/ 11788074 w 12192000"/>
              <a:gd name="connsiteY694" fmla="*/ 854016 h 2331720"/>
              <a:gd name="connsiteX695" fmla="*/ 11805673 w 12192000"/>
              <a:gd name="connsiteY695" fmla="*/ 867351 h 2331720"/>
              <a:gd name="connsiteX696" fmla="*/ 11788074 w 12192000"/>
              <a:gd name="connsiteY696" fmla="*/ 880686 h 2331720"/>
              <a:gd name="connsiteX697" fmla="*/ 11770474 w 12192000"/>
              <a:gd name="connsiteY697" fmla="*/ 867351 h 2331720"/>
              <a:gd name="connsiteX698" fmla="*/ 11560511 w 12192000"/>
              <a:gd name="connsiteY698" fmla="*/ 724432 h 2331720"/>
              <a:gd name="connsiteX699" fmla="*/ 11567333 w 12192000"/>
              <a:gd name="connsiteY699" fmla="*/ 713046 h 2331720"/>
              <a:gd name="connsiteX700" fmla="*/ 11571702 w 12192000"/>
              <a:gd name="connsiteY700" fmla="*/ 731603 h 2331720"/>
              <a:gd name="connsiteX701" fmla="*/ 11560511 w 12192000"/>
              <a:gd name="connsiteY701" fmla="*/ 724432 h 2331720"/>
              <a:gd name="connsiteX702" fmla="*/ 11822364 w 12192000"/>
              <a:gd name="connsiteY702" fmla="*/ 518736 h 2331720"/>
              <a:gd name="connsiteX703" fmla="*/ 11845224 w 12192000"/>
              <a:gd name="connsiteY703" fmla="*/ 499686 h 2331720"/>
              <a:gd name="connsiteX704" fmla="*/ 11868084 w 12192000"/>
              <a:gd name="connsiteY704" fmla="*/ 518736 h 2331720"/>
              <a:gd name="connsiteX705" fmla="*/ 11845224 w 12192000"/>
              <a:gd name="connsiteY705" fmla="*/ 537786 h 2331720"/>
              <a:gd name="connsiteX706" fmla="*/ 11822364 w 12192000"/>
              <a:gd name="connsiteY706" fmla="*/ 518736 h 2331720"/>
              <a:gd name="connsiteX707" fmla="*/ 11896024 w 12192000"/>
              <a:gd name="connsiteY707" fmla="*/ 525086 h 2331720"/>
              <a:gd name="connsiteX708" fmla="*/ 11908011 w 12192000"/>
              <a:gd name="connsiteY708" fmla="*/ 501061 h 2331720"/>
              <a:gd name="connsiteX709" fmla="*/ 11915633 w 12192000"/>
              <a:gd name="connsiteY709" fmla="*/ 530166 h 2331720"/>
              <a:gd name="connsiteX710" fmla="*/ 11896024 w 12192000"/>
              <a:gd name="connsiteY710" fmla="*/ 525086 h 2331720"/>
              <a:gd name="connsiteX711" fmla="*/ 10812714 w 12192000"/>
              <a:gd name="connsiteY711" fmla="*/ 514926 h 2331720"/>
              <a:gd name="connsiteX712" fmla="*/ 10814804 w 12192000"/>
              <a:gd name="connsiteY712" fmla="*/ 498358 h 2331720"/>
              <a:gd name="connsiteX713" fmla="*/ 10827954 w 12192000"/>
              <a:gd name="connsiteY713" fmla="*/ 499686 h 2331720"/>
              <a:gd name="connsiteX714" fmla="*/ 10825863 w 12192000"/>
              <a:gd name="connsiteY714" fmla="*/ 516254 h 2331720"/>
              <a:gd name="connsiteX715" fmla="*/ 10812714 w 12192000"/>
              <a:gd name="connsiteY715" fmla="*/ 514926 h 2331720"/>
              <a:gd name="connsiteX716" fmla="*/ 10953684 w 12192000"/>
              <a:gd name="connsiteY716" fmla="*/ 514665 h 2331720"/>
              <a:gd name="connsiteX717" fmla="*/ 10957045 w 12192000"/>
              <a:gd name="connsiteY717" fmla="*/ 495731 h 2331720"/>
              <a:gd name="connsiteX718" fmla="*/ 11014644 w 12192000"/>
              <a:gd name="connsiteY718" fmla="*/ 512640 h 2331720"/>
              <a:gd name="connsiteX719" fmla="*/ 10953684 w 12192000"/>
              <a:gd name="connsiteY719" fmla="*/ 514665 h 2331720"/>
              <a:gd name="connsiteX720" fmla="*/ 11840499 w 12192000"/>
              <a:gd name="connsiteY720" fmla="*/ 450521 h 2331720"/>
              <a:gd name="connsiteX721" fmla="*/ 11860098 w 12192000"/>
              <a:gd name="connsiteY721" fmla="*/ 423486 h 2331720"/>
              <a:gd name="connsiteX722" fmla="*/ 11879088 w 12192000"/>
              <a:gd name="connsiteY722" fmla="*/ 454654 h 2331720"/>
              <a:gd name="connsiteX723" fmla="*/ 11840499 w 12192000"/>
              <a:gd name="connsiteY723" fmla="*/ 450521 h 2331720"/>
              <a:gd name="connsiteX724" fmla="*/ 10875127 w 12192000"/>
              <a:gd name="connsiteY724" fmla="*/ 402684 h 2331720"/>
              <a:gd name="connsiteX725" fmla="*/ 10885739 w 12192000"/>
              <a:gd name="connsiteY725" fmla="*/ 381576 h 2331720"/>
              <a:gd name="connsiteX726" fmla="*/ 10911774 w 12192000"/>
              <a:gd name="connsiteY726" fmla="*/ 392371 h 2331720"/>
              <a:gd name="connsiteX727" fmla="*/ 10875127 w 12192000"/>
              <a:gd name="connsiteY727" fmla="*/ 402684 h 2331720"/>
              <a:gd name="connsiteX728" fmla="*/ 2095434 w 12192000"/>
              <a:gd name="connsiteY728" fmla="*/ 316806 h 2331720"/>
              <a:gd name="connsiteX729" fmla="*/ 2107314 w 12192000"/>
              <a:gd name="connsiteY729" fmla="*/ 309186 h 2331720"/>
              <a:gd name="connsiteX730" fmla="*/ 2114484 w 12192000"/>
              <a:gd name="connsiteY730" fmla="*/ 316806 h 2331720"/>
              <a:gd name="connsiteX731" fmla="*/ 2102604 w 12192000"/>
              <a:gd name="connsiteY731" fmla="*/ 324426 h 2331720"/>
              <a:gd name="connsiteX732" fmla="*/ 2095434 w 12192000"/>
              <a:gd name="connsiteY732" fmla="*/ 316806 h 2331720"/>
              <a:gd name="connsiteX733" fmla="*/ 3016104 w 12192000"/>
              <a:gd name="connsiteY733" fmla="*/ 258887 h 2331720"/>
              <a:gd name="connsiteX734" fmla="*/ 3022009 w 12192000"/>
              <a:gd name="connsiteY734" fmla="*/ 240145 h 2331720"/>
              <a:gd name="connsiteX735" fmla="*/ 3030303 w 12192000"/>
              <a:gd name="connsiteY735" fmla="*/ 211743 h 2331720"/>
              <a:gd name="connsiteX736" fmla="*/ 3065033 w 12192000"/>
              <a:gd name="connsiteY736" fmla="*/ 170675 h 2331720"/>
              <a:gd name="connsiteX737" fmla="*/ 3152746 w 12192000"/>
              <a:gd name="connsiteY737" fmla="*/ 150602 h 2331720"/>
              <a:gd name="connsiteX738" fmla="*/ 3217124 w 12192000"/>
              <a:gd name="connsiteY738" fmla="*/ 142633 h 2331720"/>
              <a:gd name="connsiteX739" fmla="*/ 3287964 w 12192000"/>
              <a:gd name="connsiteY739" fmla="*/ 125202 h 2331720"/>
              <a:gd name="connsiteX740" fmla="*/ 3345114 w 12192000"/>
              <a:gd name="connsiteY740" fmla="*/ 103446 h 2331720"/>
              <a:gd name="connsiteX741" fmla="*/ 3352734 w 12192000"/>
              <a:gd name="connsiteY741" fmla="*/ 86418 h 2331720"/>
              <a:gd name="connsiteX742" fmla="*/ 3379404 w 12192000"/>
              <a:gd name="connsiteY742" fmla="*/ 92016 h 2331720"/>
              <a:gd name="connsiteX743" fmla="*/ 3387024 w 12192000"/>
              <a:gd name="connsiteY743" fmla="*/ 103446 h 2331720"/>
              <a:gd name="connsiteX744" fmla="*/ 3394644 w 12192000"/>
              <a:gd name="connsiteY744" fmla="*/ 117917 h 2331720"/>
              <a:gd name="connsiteX745" fmla="*/ 3314849 w 12192000"/>
              <a:gd name="connsiteY745" fmla="*/ 164406 h 2331720"/>
              <a:gd name="connsiteX746" fmla="*/ 3291774 w 12192000"/>
              <a:gd name="connsiteY746" fmla="*/ 172026 h 2331720"/>
              <a:gd name="connsiteX747" fmla="*/ 3270297 w 12192000"/>
              <a:gd name="connsiteY747" fmla="*/ 179646 h 2331720"/>
              <a:gd name="connsiteX748" fmla="*/ 3244012 w 12192000"/>
              <a:gd name="connsiteY748" fmla="*/ 194886 h 2331720"/>
              <a:gd name="connsiteX749" fmla="*/ 3223129 w 12192000"/>
              <a:gd name="connsiteY749" fmla="*/ 210126 h 2331720"/>
              <a:gd name="connsiteX750" fmla="*/ 3211764 w 12192000"/>
              <a:gd name="connsiteY750" fmla="*/ 217746 h 2331720"/>
              <a:gd name="connsiteX751" fmla="*/ 3182155 w 12192000"/>
              <a:gd name="connsiteY751" fmla="*/ 225366 h 2331720"/>
              <a:gd name="connsiteX752" fmla="*/ 3130720 w 12192000"/>
              <a:gd name="connsiteY752" fmla="*/ 236749 h 2331720"/>
              <a:gd name="connsiteX753" fmla="*/ 3096430 w 12192000"/>
              <a:gd name="connsiteY753" fmla="*/ 248179 h 2331720"/>
              <a:gd name="connsiteX754" fmla="*/ 3062140 w 12192000"/>
              <a:gd name="connsiteY754" fmla="*/ 259609 h 2331720"/>
              <a:gd name="connsiteX755" fmla="*/ 3016104 w 12192000"/>
              <a:gd name="connsiteY755" fmla="*/ 258887 h 2331720"/>
              <a:gd name="connsiteX756" fmla="*/ 10782234 w 12192000"/>
              <a:gd name="connsiteY756" fmla="*/ 257891 h 2331720"/>
              <a:gd name="connsiteX757" fmla="*/ 10780329 w 12192000"/>
              <a:gd name="connsiteY757" fmla="*/ 182144 h 2331720"/>
              <a:gd name="connsiteX758" fmla="*/ 10889149 w 12192000"/>
              <a:gd name="connsiteY758" fmla="*/ 147061 h 2331720"/>
              <a:gd name="connsiteX759" fmla="*/ 10976818 w 12192000"/>
              <a:gd name="connsiteY759" fmla="*/ 120323 h 2331720"/>
              <a:gd name="connsiteX760" fmla="*/ 10994995 w 12192000"/>
              <a:gd name="connsiteY760" fmla="*/ 85366 h 2331720"/>
              <a:gd name="connsiteX761" fmla="*/ 11094654 w 12192000"/>
              <a:gd name="connsiteY761" fmla="*/ 77610 h 2331720"/>
              <a:gd name="connsiteX762" fmla="*/ 11106229 w 12192000"/>
              <a:gd name="connsiteY762" fmla="*/ 103446 h 2331720"/>
              <a:gd name="connsiteX763" fmla="*/ 11084831 w 12192000"/>
              <a:gd name="connsiteY763" fmla="*/ 156786 h 2331720"/>
              <a:gd name="connsiteX764" fmla="*/ 11049128 w 12192000"/>
              <a:gd name="connsiteY764" fmla="*/ 178229 h 2331720"/>
              <a:gd name="connsiteX765" fmla="*/ 11003408 w 12192000"/>
              <a:gd name="connsiteY765" fmla="*/ 187019 h 2331720"/>
              <a:gd name="connsiteX766" fmla="*/ 10951779 w 12192000"/>
              <a:gd name="connsiteY766" fmla="*/ 198840 h 2331720"/>
              <a:gd name="connsiteX767" fmla="*/ 10907964 w 12192000"/>
              <a:gd name="connsiteY767" fmla="*/ 210491 h 2331720"/>
              <a:gd name="connsiteX768" fmla="*/ 10890819 w 12192000"/>
              <a:gd name="connsiteY768" fmla="*/ 222058 h 2331720"/>
              <a:gd name="connsiteX769" fmla="*/ 10836052 w 12192000"/>
              <a:gd name="connsiteY769" fmla="*/ 245432 h 2331720"/>
              <a:gd name="connsiteX770" fmla="*/ 10797952 w 12192000"/>
              <a:gd name="connsiteY770" fmla="*/ 262582 h 2331720"/>
              <a:gd name="connsiteX771" fmla="*/ 10782234 w 12192000"/>
              <a:gd name="connsiteY771" fmla="*/ 257891 h 2331720"/>
              <a:gd name="connsiteX772" fmla="*/ 7844973 w 12192000"/>
              <a:gd name="connsiteY772" fmla="*/ 212491 h 2331720"/>
              <a:gd name="connsiteX773" fmla="*/ 7870370 w 12192000"/>
              <a:gd name="connsiteY773" fmla="*/ 186951 h 2331720"/>
              <a:gd name="connsiteX774" fmla="*/ 7905646 w 12192000"/>
              <a:gd name="connsiteY774" fmla="*/ 186046 h 2331720"/>
              <a:gd name="connsiteX775" fmla="*/ 7872527 w 12192000"/>
              <a:gd name="connsiteY775" fmla="*/ 223921 h 2331720"/>
              <a:gd name="connsiteX776" fmla="*/ 7844973 w 12192000"/>
              <a:gd name="connsiteY776" fmla="*/ 212491 h 2331720"/>
              <a:gd name="connsiteX777" fmla="*/ 10188392 w 12192000"/>
              <a:gd name="connsiteY777" fmla="*/ 210699 h 2331720"/>
              <a:gd name="connsiteX778" fmla="*/ 10199341 w 12192000"/>
              <a:gd name="connsiteY778" fmla="*/ 166604 h 2331720"/>
              <a:gd name="connsiteX779" fmla="*/ 10214544 w 12192000"/>
              <a:gd name="connsiteY779" fmla="*/ 155897 h 2331720"/>
              <a:gd name="connsiteX780" fmla="*/ 10270290 w 12192000"/>
              <a:gd name="connsiteY780" fmla="*/ 158134 h 2331720"/>
              <a:gd name="connsiteX781" fmla="*/ 10327469 w 12192000"/>
              <a:gd name="connsiteY781" fmla="*/ 168570 h 2331720"/>
              <a:gd name="connsiteX782" fmla="*/ 10375798 w 12192000"/>
              <a:gd name="connsiteY782" fmla="*/ 177833 h 2331720"/>
              <a:gd name="connsiteX783" fmla="*/ 10414383 w 12192000"/>
              <a:gd name="connsiteY783" fmla="*/ 181497 h 2331720"/>
              <a:gd name="connsiteX784" fmla="*/ 10441454 w 12192000"/>
              <a:gd name="connsiteY784" fmla="*/ 188032 h 2331720"/>
              <a:gd name="connsiteX785" fmla="*/ 10417579 w 12192000"/>
              <a:gd name="connsiteY785" fmla="*/ 196503 h 2331720"/>
              <a:gd name="connsiteX786" fmla="*/ 10397424 w 12192000"/>
              <a:gd name="connsiteY786" fmla="*/ 200852 h 2331720"/>
              <a:gd name="connsiteX787" fmla="*/ 10332679 w 12192000"/>
              <a:gd name="connsiteY787" fmla="*/ 203996 h 2331720"/>
              <a:gd name="connsiteX788" fmla="*/ 10258384 w 12192000"/>
              <a:gd name="connsiteY788" fmla="*/ 208292 h 2331720"/>
              <a:gd name="connsiteX789" fmla="*/ 10225511 w 12192000"/>
              <a:gd name="connsiteY789" fmla="*/ 220965 h 2331720"/>
              <a:gd name="connsiteX790" fmla="*/ 10188392 w 12192000"/>
              <a:gd name="connsiteY790" fmla="*/ 210699 h 2331720"/>
              <a:gd name="connsiteX791" fmla="*/ 2958399 w 12192000"/>
              <a:gd name="connsiteY791" fmla="*/ 204873 h 2331720"/>
              <a:gd name="connsiteX792" fmla="*/ 2963316 w 12192000"/>
              <a:gd name="connsiteY792" fmla="*/ 169440 h 2331720"/>
              <a:gd name="connsiteX793" fmla="*/ 2985655 w 12192000"/>
              <a:gd name="connsiteY793" fmla="*/ 173108 h 2331720"/>
              <a:gd name="connsiteX794" fmla="*/ 2976634 w 12192000"/>
              <a:gd name="connsiteY794" fmla="*/ 209242 h 2331720"/>
              <a:gd name="connsiteX795" fmla="*/ 2958399 w 12192000"/>
              <a:gd name="connsiteY795" fmla="*/ 204873 h 2331720"/>
              <a:gd name="connsiteX796" fmla="*/ 7703739 w 12192000"/>
              <a:gd name="connsiteY796" fmla="*/ 182244 h 2331720"/>
              <a:gd name="connsiteX797" fmla="*/ 7696741 w 12192000"/>
              <a:gd name="connsiteY797" fmla="*/ 129560 h 2331720"/>
              <a:gd name="connsiteX798" fmla="*/ 7685429 w 12192000"/>
              <a:gd name="connsiteY798" fmla="*/ 96214 h 2331720"/>
              <a:gd name="connsiteX799" fmla="*/ 7681133 w 12192000"/>
              <a:gd name="connsiteY799" fmla="*/ 57726 h 2331720"/>
              <a:gd name="connsiteX800" fmla="*/ 7697189 w 12192000"/>
              <a:gd name="connsiteY800" fmla="*/ 69156 h 2331720"/>
              <a:gd name="connsiteX801" fmla="*/ 7741173 w 12192000"/>
              <a:gd name="connsiteY801" fmla="*/ 61536 h 2331720"/>
              <a:gd name="connsiteX802" fmla="*/ 7764714 w 12192000"/>
              <a:gd name="connsiteY802" fmla="*/ 50106 h 2331720"/>
              <a:gd name="connsiteX803" fmla="*/ 7784214 w 12192000"/>
              <a:gd name="connsiteY803" fmla="*/ 57726 h 2331720"/>
              <a:gd name="connsiteX804" fmla="*/ 7789479 w 12192000"/>
              <a:gd name="connsiteY804" fmla="*/ 75540 h 2331720"/>
              <a:gd name="connsiteX805" fmla="*/ 7791765 w 12192000"/>
              <a:gd name="connsiteY805" fmla="*/ 79985 h 2331720"/>
              <a:gd name="connsiteX806" fmla="*/ 7811905 w 12192000"/>
              <a:gd name="connsiteY806" fmla="*/ 72257 h 2331720"/>
              <a:gd name="connsiteX807" fmla="*/ 7838451 w 12192000"/>
              <a:gd name="connsiteY807" fmla="*/ 75863 h 2331720"/>
              <a:gd name="connsiteX808" fmla="*/ 7899969 w 12192000"/>
              <a:gd name="connsiteY808" fmla="*/ 95260 h 2331720"/>
              <a:gd name="connsiteX809" fmla="*/ 7905684 w 12192000"/>
              <a:gd name="connsiteY809" fmla="*/ 107256 h 2331720"/>
              <a:gd name="connsiteX810" fmla="*/ 7880195 w 12192000"/>
              <a:gd name="connsiteY810" fmla="*/ 118686 h 2331720"/>
              <a:gd name="connsiteX811" fmla="*/ 7828274 w 12192000"/>
              <a:gd name="connsiteY811" fmla="*/ 164406 h 2331720"/>
              <a:gd name="connsiteX812" fmla="*/ 7805277 w 12192000"/>
              <a:gd name="connsiteY812" fmla="*/ 185813 h 2331720"/>
              <a:gd name="connsiteX813" fmla="*/ 7775768 w 12192000"/>
              <a:gd name="connsiteY813" fmla="*/ 199148 h 2331720"/>
              <a:gd name="connsiteX814" fmla="*/ 7741023 w 12192000"/>
              <a:gd name="connsiteY814" fmla="*/ 210126 h 2331720"/>
              <a:gd name="connsiteX815" fmla="*/ 7703739 w 12192000"/>
              <a:gd name="connsiteY815" fmla="*/ 182244 h 2331720"/>
              <a:gd name="connsiteX816" fmla="*/ 3451794 w 12192000"/>
              <a:gd name="connsiteY816" fmla="*/ 181815 h 2331720"/>
              <a:gd name="connsiteX817" fmla="*/ 3432744 w 12192000"/>
              <a:gd name="connsiteY817" fmla="*/ 99636 h 2331720"/>
              <a:gd name="connsiteX818" fmla="*/ 3440364 w 12192000"/>
              <a:gd name="connsiteY818" fmla="*/ 75323 h 2331720"/>
              <a:gd name="connsiteX819" fmla="*/ 3472749 w 12192000"/>
              <a:gd name="connsiteY819" fmla="*/ 61523 h 2331720"/>
              <a:gd name="connsiteX820" fmla="*/ 3625149 w 12192000"/>
              <a:gd name="connsiteY820" fmla="*/ 63410 h 2331720"/>
              <a:gd name="connsiteX821" fmla="*/ 3691824 w 12192000"/>
              <a:gd name="connsiteY821" fmla="*/ 59866 h 2331720"/>
              <a:gd name="connsiteX822" fmla="*/ 3691824 w 12192000"/>
              <a:gd name="connsiteY822" fmla="*/ 81656 h 2331720"/>
              <a:gd name="connsiteX823" fmla="*/ 3684422 w 12192000"/>
              <a:gd name="connsiteY823" fmla="*/ 103446 h 2331720"/>
              <a:gd name="connsiteX824" fmla="*/ 3670646 w 12192000"/>
              <a:gd name="connsiteY824" fmla="*/ 128211 h 2331720"/>
              <a:gd name="connsiteX825" fmla="*/ 3641854 w 12192000"/>
              <a:gd name="connsiteY825" fmla="*/ 155518 h 2331720"/>
              <a:gd name="connsiteX826" fmla="*/ 3608004 w 12192000"/>
              <a:gd name="connsiteY826" fmla="*/ 168042 h 2331720"/>
              <a:gd name="connsiteX827" fmla="*/ 3451794 w 12192000"/>
              <a:gd name="connsiteY827" fmla="*/ 181815 h 2331720"/>
              <a:gd name="connsiteX828" fmla="*/ 9218929 w 12192000"/>
              <a:gd name="connsiteY828" fmla="*/ 173797 h 2331720"/>
              <a:gd name="connsiteX829" fmla="*/ 9204631 w 12192000"/>
              <a:gd name="connsiteY829" fmla="*/ 139015 h 2331720"/>
              <a:gd name="connsiteX830" fmla="*/ 9188691 w 12192000"/>
              <a:gd name="connsiteY830" fmla="*/ 105832 h 2331720"/>
              <a:gd name="connsiteX831" fmla="*/ 9199179 w 12192000"/>
              <a:gd name="connsiteY831" fmla="*/ 62838 h 2331720"/>
              <a:gd name="connsiteX832" fmla="*/ 9268337 w 12192000"/>
              <a:gd name="connsiteY832" fmla="*/ 43095 h 2331720"/>
              <a:gd name="connsiteX833" fmla="*/ 9334744 w 12192000"/>
              <a:gd name="connsiteY833" fmla="*/ 45799 h 2331720"/>
              <a:gd name="connsiteX834" fmla="*/ 9364645 w 12192000"/>
              <a:gd name="connsiteY834" fmla="*/ 57726 h 2331720"/>
              <a:gd name="connsiteX835" fmla="*/ 9376344 w 12192000"/>
              <a:gd name="connsiteY835" fmla="*/ 76776 h 2331720"/>
              <a:gd name="connsiteX836" fmla="*/ 9368724 w 12192000"/>
              <a:gd name="connsiteY836" fmla="*/ 95826 h 2331720"/>
              <a:gd name="connsiteX837" fmla="*/ 9361104 w 12192000"/>
              <a:gd name="connsiteY837" fmla="*/ 115115 h 2331720"/>
              <a:gd name="connsiteX838" fmla="*/ 9347769 w 12192000"/>
              <a:gd name="connsiteY838" fmla="*/ 138666 h 2331720"/>
              <a:gd name="connsiteX839" fmla="*/ 9276108 w 12192000"/>
              <a:gd name="connsiteY839" fmla="*/ 169144 h 2331720"/>
              <a:gd name="connsiteX840" fmla="*/ 9218929 w 12192000"/>
              <a:gd name="connsiteY840" fmla="*/ 173797 h 2331720"/>
              <a:gd name="connsiteX841" fmla="*/ 8490519 w 12192000"/>
              <a:gd name="connsiteY841" fmla="*/ 156367 h 2331720"/>
              <a:gd name="connsiteX842" fmla="*/ 8494329 w 12192000"/>
              <a:gd name="connsiteY842" fmla="*/ 117669 h 2331720"/>
              <a:gd name="connsiteX843" fmla="*/ 8549507 w 12192000"/>
              <a:gd name="connsiteY843" fmla="*/ 118686 h 2331720"/>
              <a:gd name="connsiteX844" fmla="*/ 8589946 w 12192000"/>
              <a:gd name="connsiteY844" fmla="*/ 135180 h 2331720"/>
              <a:gd name="connsiteX845" fmla="*/ 8578583 w 12192000"/>
              <a:gd name="connsiteY845" fmla="*/ 151768 h 2331720"/>
              <a:gd name="connsiteX846" fmla="*/ 8490519 w 12192000"/>
              <a:gd name="connsiteY846" fmla="*/ 156367 h 2331720"/>
              <a:gd name="connsiteX847" fmla="*/ 4899594 w 12192000"/>
              <a:gd name="connsiteY847" fmla="*/ 118686 h 2331720"/>
              <a:gd name="connsiteX848" fmla="*/ 4907664 w 12192000"/>
              <a:gd name="connsiteY848" fmla="*/ 111066 h 2331720"/>
              <a:gd name="connsiteX849" fmla="*/ 4911024 w 12192000"/>
              <a:gd name="connsiteY849" fmla="*/ 118686 h 2331720"/>
              <a:gd name="connsiteX850" fmla="*/ 4902954 w 12192000"/>
              <a:gd name="connsiteY850" fmla="*/ 126306 h 2331720"/>
              <a:gd name="connsiteX851" fmla="*/ 4899594 w 12192000"/>
              <a:gd name="connsiteY851" fmla="*/ 118686 h 2331720"/>
              <a:gd name="connsiteX852" fmla="*/ 7918647 w 12192000"/>
              <a:gd name="connsiteY852" fmla="*/ 113869 h 2331720"/>
              <a:gd name="connsiteX853" fmla="*/ 7932989 w 12192000"/>
              <a:gd name="connsiteY853" fmla="*/ 95826 h 2331720"/>
              <a:gd name="connsiteX854" fmla="*/ 7949503 w 12192000"/>
              <a:gd name="connsiteY854" fmla="*/ 105351 h 2331720"/>
              <a:gd name="connsiteX855" fmla="*/ 7918647 w 12192000"/>
              <a:gd name="connsiteY855" fmla="*/ 113869 h 2331720"/>
              <a:gd name="connsiteX856" fmla="*/ 10331459 w 12192000"/>
              <a:gd name="connsiteY856" fmla="*/ 91650 h 2331720"/>
              <a:gd name="connsiteX857" fmla="*/ 10365039 w 12192000"/>
              <a:gd name="connsiteY857" fmla="*/ 57968 h 2331720"/>
              <a:gd name="connsiteX858" fmla="*/ 10374564 w 12192000"/>
              <a:gd name="connsiteY858" fmla="*/ 50106 h 2331720"/>
              <a:gd name="connsiteX859" fmla="*/ 10424362 w 12192000"/>
              <a:gd name="connsiteY859" fmla="*/ 54792 h 2331720"/>
              <a:gd name="connsiteX860" fmla="*/ 10415543 w 12192000"/>
              <a:gd name="connsiteY860" fmla="*/ 91914 h 2331720"/>
              <a:gd name="connsiteX861" fmla="*/ 10331459 w 12192000"/>
              <a:gd name="connsiteY861" fmla="*/ 91650 h 2331720"/>
              <a:gd name="connsiteX862" fmla="*/ 10450764 w 12192000"/>
              <a:gd name="connsiteY862" fmla="*/ 72966 h 2331720"/>
              <a:gd name="connsiteX863" fmla="*/ 10462194 w 12192000"/>
              <a:gd name="connsiteY863" fmla="*/ 57726 h 2331720"/>
              <a:gd name="connsiteX864" fmla="*/ 10473624 w 12192000"/>
              <a:gd name="connsiteY864" fmla="*/ 72966 h 2331720"/>
              <a:gd name="connsiteX865" fmla="*/ 10462194 w 12192000"/>
              <a:gd name="connsiteY865" fmla="*/ 88206 h 2331720"/>
              <a:gd name="connsiteX866" fmla="*/ 10450764 w 12192000"/>
              <a:gd name="connsiteY866" fmla="*/ 72966 h 2331720"/>
              <a:gd name="connsiteX867" fmla="*/ 8164764 w 12192000"/>
              <a:gd name="connsiteY867" fmla="*/ 45704 h 2331720"/>
              <a:gd name="connsiteX868" fmla="*/ 8193788 w 12192000"/>
              <a:gd name="connsiteY868" fmla="*/ 19626 h 2331720"/>
              <a:gd name="connsiteX869" fmla="*/ 8247413 w 12192000"/>
              <a:gd name="connsiteY869" fmla="*/ 54419 h 2331720"/>
              <a:gd name="connsiteX870" fmla="*/ 8204675 w 12192000"/>
              <a:gd name="connsiteY870" fmla="*/ 70469 h 2331720"/>
              <a:gd name="connsiteX871" fmla="*/ 8164764 w 12192000"/>
              <a:gd name="connsiteY871" fmla="*/ 71781 h 2331720"/>
              <a:gd name="connsiteX872" fmla="*/ 8164764 w 12192000"/>
              <a:gd name="connsiteY872" fmla="*/ 45704 h 2331720"/>
              <a:gd name="connsiteX873" fmla="*/ 10085004 w 12192000"/>
              <a:gd name="connsiteY873" fmla="*/ 50986 h 2331720"/>
              <a:gd name="connsiteX874" fmla="*/ 10184484 w 12192000"/>
              <a:gd name="connsiteY874" fmla="*/ 21078 h 2331720"/>
              <a:gd name="connsiteX875" fmla="*/ 10251177 w 12192000"/>
              <a:gd name="connsiteY875" fmla="*/ 39882 h 2331720"/>
              <a:gd name="connsiteX876" fmla="*/ 10209267 w 12192000"/>
              <a:gd name="connsiteY876" fmla="*/ 60620 h 2331720"/>
              <a:gd name="connsiteX877" fmla="*/ 10125009 w 12192000"/>
              <a:gd name="connsiteY877" fmla="*/ 69674 h 2331720"/>
              <a:gd name="connsiteX878" fmla="*/ 10085004 w 12192000"/>
              <a:gd name="connsiteY878" fmla="*/ 74437 h 2331720"/>
              <a:gd name="connsiteX879" fmla="*/ 10085004 w 12192000"/>
              <a:gd name="connsiteY879" fmla="*/ 50986 h 2331720"/>
              <a:gd name="connsiteX880" fmla="*/ 5994410 w 12192000"/>
              <a:gd name="connsiteY880" fmla="*/ 53513 h 2331720"/>
              <a:gd name="connsiteX881" fmla="*/ 6014473 w 12192000"/>
              <a:gd name="connsiteY881" fmla="*/ 52011 h 2331720"/>
              <a:gd name="connsiteX882" fmla="*/ 6004494 w 12192000"/>
              <a:gd name="connsiteY882" fmla="*/ 65346 h 2331720"/>
              <a:gd name="connsiteX883" fmla="*/ 5994410 w 12192000"/>
              <a:gd name="connsiteY883" fmla="*/ 53513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12192000" h="2331720">
                <a:moveTo>
                  <a:pt x="607419" y="2316624"/>
                </a:moveTo>
                <a:cubicBezTo>
                  <a:pt x="598105" y="2310100"/>
                  <a:pt x="590484" y="2299728"/>
                  <a:pt x="590484" y="2293575"/>
                </a:cubicBezTo>
                <a:cubicBezTo>
                  <a:pt x="590484" y="2287423"/>
                  <a:pt x="582628" y="2279402"/>
                  <a:pt x="573026" y="2275751"/>
                </a:cubicBezTo>
                <a:cubicBezTo>
                  <a:pt x="563424" y="2272100"/>
                  <a:pt x="551002" y="2263613"/>
                  <a:pt x="545423" y="2256890"/>
                </a:cubicBezTo>
                <a:cubicBezTo>
                  <a:pt x="539843" y="2250167"/>
                  <a:pt x="527328" y="2244666"/>
                  <a:pt x="517610" y="2244666"/>
                </a:cubicBezTo>
                <a:cubicBezTo>
                  <a:pt x="507894" y="2244666"/>
                  <a:pt x="498022" y="2241558"/>
                  <a:pt x="495675" y="2237760"/>
                </a:cubicBezTo>
                <a:cubicBezTo>
                  <a:pt x="493328" y="2233962"/>
                  <a:pt x="474269" y="2228497"/>
                  <a:pt x="453324" y="2225616"/>
                </a:cubicBezTo>
                <a:cubicBezTo>
                  <a:pt x="432378" y="2222735"/>
                  <a:pt x="413320" y="2217271"/>
                  <a:pt x="410973" y="2213472"/>
                </a:cubicBezTo>
                <a:cubicBezTo>
                  <a:pt x="408625" y="2209674"/>
                  <a:pt x="398288" y="2206566"/>
                  <a:pt x="388001" y="2206566"/>
                </a:cubicBezTo>
                <a:cubicBezTo>
                  <a:pt x="377714" y="2206566"/>
                  <a:pt x="363343" y="2203387"/>
                  <a:pt x="356065" y="2199502"/>
                </a:cubicBezTo>
                <a:cubicBezTo>
                  <a:pt x="348788" y="2195617"/>
                  <a:pt x="336508" y="2190456"/>
                  <a:pt x="328775" y="2188034"/>
                </a:cubicBezTo>
                <a:cubicBezTo>
                  <a:pt x="321043" y="2185611"/>
                  <a:pt x="312928" y="2176788"/>
                  <a:pt x="310742" y="2168427"/>
                </a:cubicBezTo>
                <a:cubicBezTo>
                  <a:pt x="308555" y="2160067"/>
                  <a:pt x="303965" y="2153226"/>
                  <a:pt x="300541" y="2153226"/>
                </a:cubicBezTo>
                <a:cubicBezTo>
                  <a:pt x="297117" y="2153226"/>
                  <a:pt x="293231" y="2143796"/>
                  <a:pt x="291905" y="2132271"/>
                </a:cubicBezTo>
                <a:cubicBezTo>
                  <a:pt x="289822" y="2114167"/>
                  <a:pt x="285347" y="2110741"/>
                  <a:pt x="259014" y="2107089"/>
                </a:cubicBezTo>
                <a:cubicBezTo>
                  <a:pt x="242250" y="2104764"/>
                  <a:pt x="221044" y="2098763"/>
                  <a:pt x="211890" y="2093754"/>
                </a:cubicBezTo>
                <a:cubicBezTo>
                  <a:pt x="202736" y="2088744"/>
                  <a:pt x="183381" y="2084646"/>
                  <a:pt x="168881" y="2084646"/>
                </a:cubicBezTo>
                <a:cubicBezTo>
                  <a:pt x="135640" y="2084646"/>
                  <a:pt x="88930" y="2042112"/>
                  <a:pt x="76190" y="2000241"/>
                </a:cubicBezTo>
                <a:cubicBezTo>
                  <a:pt x="73100" y="1990085"/>
                  <a:pt x="64353" y="1974918"/>
                  <a:pt x="56751" y="1966536"/>
                </a:cubicBezTo>
                <a:cubicBezTo>
                  <a:pt x="49150" y="1958154"/>
                  <a:pt x="38762" y="1934151"/>
                  <a:pt x="33667" y="1913196"/>
                </a:cubicBezTo>
                <a:cubicBezTo>
                  <a:pt x="28573" y="1892241"/>
                  <a:pt x="20613" y="1870290"/>
                  <a:pt x="15979" y="1864416"/>
                </a:cubicBezTo>
                <a:cubicBezTo>
                  <a:pt x="10469" y="1857431"/>
                  <a:pt x="6734" y="1785820"/>
                  <a:pt x="5185" y="1657422"/>
                </a:cubicBezTo>
                <a:cubicBezTo>
                  <a:pt x="3101" y="1484677"/>
                  <a:pt x="5814" y="1436824"/>
                  <a:pt x="21369" y="1371974"/>
                </a:cubicBezTo>
                <a:cubicBezTo>
                  <a:pt x="28022" y="1344235"/>
                  <a:pt x="59992" y="1288656"/>
                  <a:pt x="77191" y="1274928"/>
                </a:cubicBezTo>
                <a:cubicBezTo>
                  <a:pt x="86443" y="1267543"/>
                  <a:pt x="96425" y="1250398"/>
                  <a:pt x="99372" y="1236828"/>
                </a:cubicBezTo>
                <a:cubicBezTo>
                  <a:pt x="102319" y="1223258"/>
                  <a:pt x="118013" y="1195420"/>
                  <a:pt x="134247" y="1174966"/>
                </a:cubicBezTo>
                <a:cubicBezTo>
                  <a:pt x="150481" y="1154511"/>
                  <a:pt x="163764" y="1131365"/>
                  <a:pt x="163764" y="1123531"/>
                </a:cubicBezTo>
                <a:cubicBezTo>
                  <a:pt x="163764" y="1115696"/>
                  <a:pt x="166962" y="1109286"/>
                  <a:pt x="170870" y="1109286"/>
                </a:cubicBezTo>
                <a:cubicBezTo>
                  <a:pt x="174779" y="1109286"/>
                  <a:pt x="180342" y="1101834"/>
                  <a:pt x="183233" y="1092726"/>
                </a:cubicBezTo>
                <a:cubicBezTo>
                  <a:pt x="189209" y="1073898"/>
                  <a:pt x="193269" y="1068381"/>
                  <a:pt x="238059" y="1018234"/>
                </a:cubicBezTo>
                <a:cubicBezTo>
                  <a:pt x="255871" y="998292"/>
                  <a:pt x="270444" y="979924"/>
                  <a:pt x="270444" y="977418"/>
                </a:cubicBezTo>
                <a:cubicBezTo>
                  <a:pt x="270444" y="974911"/>
                  <a:pt x="282415" y="961234"/>
                  <a:pt x="297045" y="947024"/>
                </a:cubicBezTo>
                <a:cubicBezTo>
                  <a:pt x="311676" y="932815"/>
                  <a:pt x="321785" y="919328"/>
                  <a:pt x="319510" y="917052"/>
                </a:cubicBezTo>
                <a:cubicBezTo>
                  <a:pt x="314807" y="912349"/>
                  <a:pt x="426692" y="819726"/>
                  <a:pt x="437076" y="819726"/>
                </a:cubicBezTo>
                <a:cubicBezTo>
                  <a:pt x="440795" y="819726"/>
                  <a:pt x="448495" y="814114"/>
                  <a:pt x="454188" y="807255"/>
                </a:cubicBezTo>
                <a:cubicBezTo>
                  <a:pt x="459880" y="800396"/>
                  <a:pt x="479160" y="788516"/>
                  <a:pt x="497031" y="780856"/>
                </a:cubicBezTo>
                <a:cubicBezTo>
                  <a:pt x="514902" y="773195"/>
                  <a:pt x="529524" y="763377"/>
                  <a:pt x="529524" y="759037"/>
                </a:cubicBezTo>
                <a:cubicBezTo>
                  <a:pt x="529524" y="754697"/>
                  <a:pt x="534057" y="751146"/>
                  <a:pt x="539598" y="751146"/>
                </a:cubicBezTo>
                <a:cubicBezTo>
                  <a:pt x="545138" y="751146"/>
                  <a:pt x="561179" y="737430"/>
                  <a:pt x="575244" y="720666"/>
                </a:cubicBezTo>
                <a:cubicBezTo>
                  <a:pt x="589309" y="703902"/>
                  <a:pt x="604704" y="690186"/>
                  <a:pt x="609457" y="690186"/>
                </a:cubicBezTo>
                <a:cubicBezTo>
                  <a:pt x="618758" y="690186"/>
                  <a:pt x="651444" y="649628"/>
                  <a:pt x="651444" y="638088"/>
                </a:cubicBezTo>
                <a:cubicBezTo>
                  <a:pt x="651444" y="634240"/>
                  <a:pt x="656587" y="626823"/>
                  <a:pt x="662874" y="621606"/>
                </a:cubicBezTo>
                <a:cubicBezTo>
                  <a:pt x="669160" y="616389"/>
                  <a:pt x="674304" y="604170"/>
                  <a:pt x="674304" y="594453"/>
                </a:cubicBezTo>
                <a:cubicBezTo>
                  <a:pt x="674304" y="584736"/>
                  <a:pt x="677469" y="574829"/>
                  <a:pt x="681338" y="572438"/>
                </a:cubicBezTo>
                <a:cubicBezTo>
                  <a:pt x="685206" y="570047"/>
                  <a:pt x="690567" y="558092"/>
                  <a:pt x="693252" y="545871"/>
                </a:cubicBezTo>
                <a:cubicBezTo>
                  <a:pt x="699481" y="517508"/>
                  <a:pt x="742671" y="471462"/>
                  <a:pt x="769319" y="464774"/>
                </a:cubicBezTo>
                <a:cubicBezTo>
                  <a:pt x="780603" y="461942"/>
                  <a:pt x="791639" y="454923"/>
                  <a:pt x="793844" y="449175"/>
                </a:cubicBezTo>
                <a:cubicBezTo>
                  <a:pt x="796050" y="443428"/>
                  <a:pt x="802211" y="438726"/>
                  <a:pt x="807536" y="438726"/>
                </a:cubicBezTo>
                <a:cubicBezTo>
                  <a:pt x="812861" y="438726"/>
                  <a:pt x="821486" y="433582"/>
                  <a:pt x="826704" y="427296"/>
                </a:cubicBezTo>
                <a:cubicBezTo>
                  <a:pt x="831921" y="421009"/>
                  <a:pt x="842628" y="415866"/>
                  <a:pt x="850497" y="415866"/>
                </a:cubicBezTo>
                <a:cubicBezTo>
                  <a:pt x="858366" y="415866"/>
                  <a:pt x="864804" y="412569"/>
                  <a:pt x="864804" y="408540"/>
                </a:cubicBezTo>
                <a:cubicBezTo>
                  <a:pt x="864804" y="398929"/>
                  <a:pt x="909390" y="387708"/>
                  <a:pt x="973389" y="381212"/>
                </a:cubicBezTo>
                <a:cubicBezTo>
                  <a:pt x="1011819" y="377311"/>
                  <a:pt x="1024824" y="378358"/>
                  <a:pt x="1024824" y="385355"/>
                </a:cubicBezTo>
                <a:cubicBezTo>
                  <a:pt x="1024824" y="394646"/>
                  <a:pt x="1156332" y="392325"/>
                  <a:pt x="1293429" y="380613"/>
                </a:cubicBezTo>
                <a:cubicBezTo>
                  <a:pt x="1334538" y="377101"/>
                  <a:pt x="1344864" y="378362"/>
                  <a:pt x="1344864" y="386892"/>
                </a:cubicBezTo>
                <a:cubicBezTo>
                  <a:pt x="1344864" y="392762"/>
                  <a:pt x="1333240" y="401768"/>
                  <a:pt x="1319033" y="406905"/>
                </a:cubicBezTo>
                <a:cubicBezTo>
                  <a:pt x="1290316" y="417289"/>
                  <a:pt x="1277209" y="444964"/>
                  <a:pt x="1294777" y="458122"/>
                </a:cubicBezTo>
                <a:cubicBezTo>
                  <a:pt x="1307368" y="467552"/>
                  <a:pt x="1439779" y="464340"/>
                  <a:pt x="1458834" y="454142"/>
                </a:cubicBezTo>
                <a:cubicBezTo>
                  <a:pt x="1465924" y="450348"/>
                  <a:pt x="1485187" y="448958"/>
                  <a:pt x="1501640" y="451054"/>
                </a:cubicBezTo>
                <a:cubicBezTo>
                  <a:pt x="1518093" y="453151"/>
                  <a:pt x="1538386" y="454814"/>
                  <a:pt x="1546737" y="454750"/>
                </a:cubicBezTo>
                <a:cubicBezTo>
                  <a:pt x="1555087" y="454689"/>
                  <a:pt x="1569540" y="459628"/>
                  <a:pt x="1578854" y="465730"/>
                </a:cubicBezTo>
                <a:cubicBezTo>
                  <a:pt x="1599631" y="479344"/>
                  <a:pt x="1623976" y="480062"/>
                  <a:pt x="1632140" y="467301"/>
                </a:cubicBezTo>
                <a:cubicBezTo>
                  <a:pt x="1641999" y="451891"/>
                  <a:pt x="1670659" y="438726"/>
                  <a:pt x="1694347" y="438726"/>
                </a:cubicBezTo>
                <a:cubicBezTo>
                  <a:pt x="1721591" y="438726"/>
                  <a:pt x="1736640" y="421858"/>
                  <a:pt x="1730658" y="398025"/>
                </a:cubicBezTo>
                <a:cubicBezTo>
                  <a:pt x="1726521" y="381543"/>
                  <a:pt x="1721088" y="379605"/>
                  <a:pt x="1667702" y="375567"/>
                </a:cubicBezTo>
                <a:cubicBezTo>
                  <a:pt x="1611177" y="371292"/>
                  <a:pt x="1596720" y="364395"/>
                  <a:pt x="1596440" y="341571"/>
                </a:cubicBezTo>
                <a:cubicBezTo>
                  <a:pt x="1596380" y="336332"/>
                  <a:pt x="1604694" y="332046"/>
                  <a:pt x="1614924" y="332046"/>
                </a:cubicBezTo>
                <a:cubicBezTo>
                  <a:pt x="1625154" y="332046"/>
                  <a:pt x="1635644" y="328617"/>
                  <a:pt x="1638234" y="324426"/>
                </a:cubicBezTo>
                <a:cubicBezTo>
                  <a:pt x="1644384" y="314475"/>
                  <a:pt x="1784484" y="314475"/>
                  <a:pt x="1790634" y="324426"/>
                </a:cubicBezTo>
                <a:cubicBezTo>
                  <a:pt x="1797951" y="336266"/>
                  <a:pt x="1815962" y="333474"/>
                  <a:pt x="1838567" y="316995"/>
                </a:cubicBezTo>
                <a:cubicBezTo>
                  <a:pt x="1873440" y="291573"/>
                  <a:pt x="1976878" y="283291"/>
                  <a:pt x="2039701" y="300890"/>
                </a:cubicBezTo>
                <a:cubicBezTo>
                  <a:pt x="2096648" y="316844"/>
                  <a:pt x="2095760" y="346223"/>
                  <a:pt x="2038284" y="347771"/>
                </a:cubicBezTo>
                <a:cubicBezTo>
                  <a:pt x="2023615" y="348166"/>
                  <a:pt x="2015900" y="350219"/>
                  <a:pt x="2021139" y="352333"/>
                </a:cubicBezTo>
                <a:cubicBezTo>
                  <a:pt x="2026377" y="354446"/>
                  <a:pt x="2030664" y="359522"/>
                  <a:pt x="2030664" y="363611"/>
                </a:cubicBezTo>
                <a:cubicBezTo>
                  <a:pt x="2030664" y="367700"/>
                  <a:pt x="2027235" y="368926"/>
                  <a:pt x="2023044" y="366336"/>
                </a:cubicBezTo>
                <a:cubicBezTo>
                  <a:pt x="2018853" y="363746"/>
                  <a:pt x="2015424" y="364432"/>
                  <a:pt x="2015424" y="367860"/>
                </a:cubicBezTo>
                <a:cubicBezTo>
                  <a:pt x="2015424" y="375067"/>
                  <a:pt x="2123579" y="400635"/>
                  <a:pt x="2154039" y="400630"/>
                </a:cubicBezTo>
                <a:cubicBezTo>
                  <a:pt x="2165317" y="400628"/>
                  <a:pt x="2176664" y="404055"/>
                  <a:pt x="2179254" y="408246"/>
                </a:cubicBezTo>
                <a:cubicBezTo>
                  <a:pt x="2185692" y="418662"/>
                  <a:pt x="2264709" y="417930"/>
                  <a:pt x="2271221" y="407394"/>
                </a:cubicBezTo>
                <a:cubicBezTo>
                  <a:pt x="2274100" y="402734"/>
                  <a:pt x="2271731" y="395981"/>
                  <a:pt x="2265955" y="392387"/>
                </a:cubicBezTo>
                <a:cubicBezTo>
                  <a:pt x="2257361" y="387038"/>
                  <a:pt x="2257206" y="383025"/>
                  <a:pt x="2265098" y="370292"/>
                </a:cubicBezTo>
                <a:cubicBezTo>
                  <a:pt x="2273098" y="357384"/>
                  <a:pt x="2272624" y="351501"/>
                  <a:pt x="2262316" y="335769"/>
                </a:cubicBezTo>
                <a:cubicBezTo>
                  <a:pt x="2255482" y="325339"/>
                  <a:pt x="2246856" y="316806"/>
                  <a:pt x="2243148" y="316806"/>
                </a:cubicBezTo>
                <a:cubicBezTo>
                  <a:pt x="2239439" y="316806"/>
                  <a:pt x="2236404" y="310150"/>
                  <a:pt x="2236404" y="302016"/>
                </a:cubicBezTo>
                <a:cubicBezTo>
                  <a:pt x="2236404" y="293881"/>
                  <a:pt x="2232975" y="285106"/>
                  <a:pt x="2228784" y="282516"/>
                </a:cubicBezTo>
                <a:cubicBezTo>
                  <a:pt x="2224593" y="279926"/>
                  <a:pt x="2221164" y="269852"/>
                  <a:pt x="2221164" y="260131"/>
                </a:cubicBezTo>
                <a:cubicBezTo>
                  <a:pt x="2221164" y="233692"/>
                  <a:pt x="2255931" y="222139"/>
                  <a:pt x="2316746" y="228370"/>
                </a:cubicBezTo>
                <a:cubicBezTo>
                  <a:pt x="2343898" y="231152"/>
                  <a:pt x="2374871" y="236757"/>
                  <a:pt x="2385575" y="240827"/>
                </a:cubicBezTo>
                <a:cubicBezTo>
                  <a:pt x="2396279" y="244896"/>
                  <a:pt x="2422297" y="248226"/>
                  <a:pt x="2443393" y="248226"/>
                </a:cubicBezTo>
                <a:cubicBezTo>
                  <a:pt x="2464490" y="248226"/>
                  <a:pt x="2492556" y="253340"/>
                  <a:pt x="2505762" y="259591"/>
                </a:cubicBezTo>
                <a:cubicBezTo>
                  <a:pt x="2526448" y="269382"/>
                  <a:pt x="2536616" y="269557"/>
                  <a:pt x="2579170" y="260855"/>
                </a:cubicBezTo>
                <a:cubicBezTo>
                  <a:pt x="2627819" y="250907"/>
                  <a:pt x="2628670" y="250304"/>
                  <a:pt x="2635514" y="220915"/>
                </a:cubicBezTo>
                <a:cubicBezTo>
                  <a:pt x="2639335" y="204504"/>
                  <a:pt x="2646254" y="188379"/>
                  <a:pt x="2650888" y="185084"/>
                </a:cubicBezTo>
                <a:cubicBezTo>
                  <a:pt x="2660687" y="178114"/>
                  <a:pt x="2740789" y="184249"/>
                  <a:pt x="2797886" y="196342"/>
                </a:cubicBezTo>
                <a:cubicBezTo>
                  <a:pt x="2830926" y="203340"/>
                  <a:pt x="2841724" y="202658"/>
                  <a:pt x="2863807" y="192178"/>
                </a:cubicBezTo>
                <a:cubicBezTo>
                  <a:pt x="2897359" y="176257"/>
                  <a:pt x="2929824" y="175715"/>
                  <a:pt x="2929824" y="191076"/>
                </a:cubicBezTo>
                <a:cubicBezTo>
                  <a:pt x="2929824" y="197362"/>
                  <a:pt x="2926395" y="202506"/>
                  <a:pt x="2922204" y="202506"/>
                </a:cubicBezTo>
                <a:cubicBezTo>
                  <a:pt x="2918013" y="202506"/>
                  <a:pt x="2914584" y="208088"/>
                  <a:pt x="2914584" y="214910"/>
                </a:cubicBezTo>
                <a:cubicBezTo>
                  <a:pt x="2914584" y="225113"/>
                  <a:pt x="2919991" y="226449"/>
                  <a:pt x="2945064" y="222440"/>
                </a:cubicBezTo>
                <a:cubicBezTo>
                  <a:pt x="2968674" y="218664"/>
                  <a:pt x="2975544" y="220019"/>
                  <a:pt x="2975544" y="228451"/>
                </a:cubicBezTo>
                <a:cubicBezTo>
                  <a:pt x="2975544" y="234438"/>
                  <a:pt x="2979590" y="240685"/>
                  <a:pt x="2984535" y="242333"/>
                </a:cubicBezTo>
                <a:cubicBezTo>
                  <a:pt x="2999146" y="247203"/>
                  <a:pt x="2985107" y="271086"/>
                  <a:pt x="2967633" y="271086"/>
                </a:cubicBezTo>
                <a:cubicBezTo>
                  <a:pt x="2955389" y="271086"/>
                  <a:pt x="2952197" y="275119"/>
                  <a:pt x="2954059" y="288231"/>
                </a:cubicBezTo>
                <a:cubicBezTo>
                  <a:pt x="2956241" y="303597"/>
                  <a:pt x="2960844" y="305405"/>
                  <a:pt x="2998414" y="305660"/>
                </a:cubicBezTo>
                <a:cubicBezTo>
                  <a:pt x="3021470" y="305816"/>
                  <a:pt x="3044557" y="308554"/>
                  <a:pt x="3049719" y="311745"/>
                </a:cubicBezTo>
                <a:cubicBezTo>
                  <a:pt x="3054881" y="314935"/>
                  <a:pt x="3070904" y="315332"/>
                  <a:pt x="3085326" y="312626"/>
                </a:cubicBezTo>
                <a:cubicBezTo>
                  <a:pt x="3108904" y="308203"/>
                  <a:pt x="3112728" y="309989"/>
                  <a:pt x="3123251" y="330338"/>
                </a:cubicBezTo>
                <a:cubicBezTo>
                  <a:pt x="3140909" y="364485"/>
                  <a:pt x="3146532" y="364799"/>
                  <a:pt x="3309364" y="340713"/>
                </a:cubicBezTo>
                <a:cubicBezTo>
                  <a:pt x="3335803" y="336802"/>
                  <a:pt x="3363596" y="328026"/>
                  <a:pt x="3371127" y="321210"/>
                </a:cubicBezTo>
                <a:cubicBezTo>
                  <a:pt x="3384549" y="309064"/>
                  <a:pt x="3409884" y="311698"/>
                  <a:pt x="3409884" y="325241"/>
                </a:cubicBezTo>
                <a:cubicBezTo>
                  <a:pt x="3409884" y="335686"/>
                  <a:pt x="3435438" y="333335"/>
                  <a:pt x="3461109" y="320529"/>
                </a:cubicBezTo>
                <a:cubicBezTo>
                  <a:pt x="3473806" y="314195"/>
                  <a:pt x="3501452" y="307561"/>
                  <a:pt x="3522543" y="305788"/>
                </a:cubicBezTo>
                <a:cubicBezTo>
                  <a:pt x="3543635" y="304015"/>
                  <a:pt x="3567206" y="299118"/>
                  <a:pt x="3574923" y="294906"/>
                </a:cubicBezTo>
                <a:cubicBezTo>
                  <a:pt x="3582640" y="290693"/>
                  <a:pt x="3598498" y="285231"/>
                  <a:pt x="3610162" y="282767"/>
                </a:cubicBezTo>
                <a:cubicBezTo>
                  <a:pt x="3621827" y="280304"/>
                  <a:pt x="3637162" y="271524"/>
                  <a:pt x="3644241" y="263257"/>
                </a:cubicBezTo>
                <a:cubicBezTo>
                  <a:pt x="3659164" y="245828"/>
                  <a:pt x="3676584" y="243449"/>
                  <a:pt x="3676584" y="258841"/>
                </a:cubicBezTo>
                <a:cubicBezTo>
                  <a:pt x="3676584" y="275302"/>
                  <a:pt x="3691224" y="277602"/>
                  <a:pt x="3776345" y="274519"/>
                </a:cubicBezTo>
                <a:cubicBezTo>
                  <a:pt x="3836262" y="272348"/>
                  <a:pt x="3857521" y="268812"/>
                  <a:pt x="3864009" y="259939"/>
                </a:cubicBezTo>
                <a:cubicBezTo>
                  <a:pt x="3868720" y="253497"/>
                  <a:pt x="3876321" y="248226"/>
                  <a:pt x="3880900" y="248226"/>
                </a:cubicBezTo>
                <a:cubicBezTo>
                  <a:pt x="3896562" y="248226"/>
                  <a:pt x="3928044" y="230551"/>
                  <a:pt x="3928044" y="221758"/>
                </a:cubicBezTo>
                <a:cubicBezTo>
                  <a:pt x="3928044" y="216929"/>
                  <a:pt x="3938331" y="203122"/>
                  <a:pt x="3950904" y="191076"/>
                </a:cubicBezTo>
                <a:cubicBezTo>
                  <a:pt x="3975325" y="167679"/>
                  <a:pt x="3980643" y="143708"/>
                  <a:pt x="3962923" y="136908"/>
                </a:cubicBezTo>
                <a:cubicBezTo>
                  <a:pt x="3941113" y="128538"/>
                  <a:pt x="3944163" y="112053"/>
                  <a:pt x="3970384" y="96582"/>
                </a:cubicBezTo>
                <a:cubicBezTo>
                  <a:pt x="3984816" y="88067"/>
                  <a:pt x="3996624" y="75403"/>
                  <a:pt x="3996624" y="68439"/>
                </a:cubicBezTo>
                <a:cubicBezTo>
                  <a:pt x="3996624" y="57679"/>
                  <a:pt x="3991761" y="56682"/>
                  <a:pt x="3964239" y="61801"/>
                </a:cubicBezTo>
                <a:cubicBezTo>
                  <a:pt x="3946427" y="65113"/>
                  <a:pt x="3915797" y="68556"/>
                  <a:pt x="3896172" y="69453"/>
                </a:cubicBezTo>
                <a:cubicBezTo>
                  <a:pt x="3876547" y="70349"/>
                  <a:pt x="3845252" y="73367"/>
                  <a:pt x="3826627" y="76160"/>
                </a:cubicBezTo>
                <a:cubicBezTo>
                  <a:pt x="3800681" y="80051"/>
                  <a:pt x="3791777" y="78663"/>
                  <a:pt x="3788539" y="70227"/>
                </a:cubicBezTo>
                <a:cubicBezTo>
                  <a:pt x="3783109" y="56076"/>
                  <a:pt x="3787049" y="52516"/>
                  <a:pt x="3828371" y="34237"/>
                </a:cubicBezTo>
                <a:cubicBezTo>
                  <a:pt x="3855768" y="22118"/>
                  <a:pt x="3877108" y="19390"/>
                  <a:pt x="3935530" y="20539"/>
                </a:cubicBezTo>
                <a:cubicBezTo>
                  <a:pt x="3977181" y="21358"/>
                  <a:pt x="4015238" y="18357"/>
                  <a:pt x="4024233" y="13542"/>
                </a:cubicBezTo>
                <a:cubicBezTo>
                  <a:pt x="4034213" y="8201"/>
                  <a:pt x="4098381" y="4929"/>
                  <a:pt x="4199281" y="4615"/>
                </a:cubicBezTo>
                <a:cubicBezTo>
                  <a:pt x="4329201" y="4210"/>
                  <a:pt x="4366769" y="6552"/>
                  <a:pt x="4403015" y="17312"/>
                </a:cubicBezTo>
                <a:cubicBezTo>
                  <a:pt x="4445233" y="29845"/>
                  <a:pt x="4447248" y="31553"/>
                  <a:pt x="4443270" y="51440"/>
                </a:cubicBezTo>
                <a:cubicBezTo>
                  <a:pt x="4438467" y="75458"/>
                  <a:pt x="4442477" y="79216"/>
                  <a:pt x="4477767" y="83772"/>
                </a:cubicBezTo>
                <a:cubicBezTo>
                  <a:pt x="4491840" y="85588"/>
                  <a:pt x="4512360" y="90512"/>
                  <a:pt x="4523369" y="94714"/>
                </a:cubicBezTo>
                <a:cubicBezTo>
                  <a:pt x="4535023" y="99162"/>
                  <a:pt x="4609819" y="101608"/>
                  <a:pt x="4702439" y="100569"/>
                </a:cubicBezTo>
                <a:cubicBezTo>
                  <a:pt x="4789919" y="99587"/>
                  <a:pt x="4865780" y="100200"/>
                  <a:pt x="4871019" y="101930"/>
                </a:cubicBezTo>
                <a:cubicBezTo>
                  <a:pt x="4876258" y="103661"/>
                  <a:pt x="4880544" y="111568"/>
                  <a:pt x="4880544" y="119501"/>
                </a:cubicBezTo>
                <a:cubicBezTo>
                  <a:pt x="4880544" y="132625"/>
                  <a:pt x="4874123" y="133926"/>
                  <a:pt x="4809379" y="133926"/>
                </a:cubicBezTo>
                <a:lnTo>
                  <a:pt x="4738213" y="133926"/>
                </a:lnTo>
                <a:lnTo>
                  <a:pt x="4713177" y="161439"/>
                </a:lnTo>
                <a:cubicBezTo>
                  <a:pt x="4691071" y="185732"/>
                  <a:pt x="4685006" y="188442"/>
                  <a:pt x="4661351" y="184604"/>
                </a:cubicBezTo>
                <a:cubicBezTo>
                  <a:pt x="4605529" y="175545"/>
                  <a:pt x="4588145" y="209611"/>
                  <a:pt x="4633745" y="238701"/>
                </a:cubicBezTo>
                <a:cubicBezTo>
                  <a:pt x="4659050" y="254844"/>
                  <a:pt x="4668603" y="255846"/>
                  <a:pt x="4797252" y="255846"/>
                </a:cubicBezTo>
                <a:cubicBezTo>
                  <a:pt x="4894368" y="255846"/>
                  <a:pt x="4933884" y="258356"/>
                  <a:pt x="4933884" y="264524"/>
                </a:cubicBezTo>
                <a:cubicBezTo>
                  <a:pt x="4933884" y="270726"/>
                  <a:pt x="4947478" y="271501"/>
                  <a:pt x="4981509" y="267242"/>
                </a:cubicBezTo>
                <a:cubicBezTo>
                  <a:pt x="5034336" y="260630"/>
                  <a:pt x="5089576" y="260280"/>
                  <a:pt x="5135814" y="266264"/>
                </a:cubicBezTo>
                <a:cubicBezTo>
                  <a:pt x="5152578" y="268434"/>
                  <a:pt x="5207442" y="273679"/>
                  <a:pt x="5257734" y="277920"/>
                </a:cubicBezTo>
                <a:cubicBezTo>
                  <a:pt x="5345361" y="285310"/>
                  <a:pt x="5469251" y="310964"/>
                  <a:pt x="5487297" y="325456"/>
                </a:cubicBezTo>
                <a:cubicBezTo>
                  <a:pt x="5503289" y="338298"/>
                  <a:pt x="5708165" y="335378"/>
                  <a:pt x="5716314" y="322192"/>
                </a:cubicBezTo>
                <a:cubicBezTo>
                  <a:pt x="5724820" y="308431"/>
                  <a:pt x="5688226" y="286326"/>
                  <a:pt x="5656940" y="286326"/>
                </a:cubicBezTo>
                <a:cubicBezTo>
                  <a:pt x="5627635" y="286326"/>
                  <a:pt x="5627291" y="285985"/>
                  <a:pt x="5626161" y="255846"/>
                </a:cubicBezTo>
                <a:cubicBezTo>
                  <a:pt x="5625532" y="239082"/>
                  <a:pt x="5624675" y="221080"/>
                  <a:pt x="5624256" y="215841"/>
                </a:cubicBezTo>
                <a:cubicBezTo>
                  <a:pt x="5623834" y="210568"/>
                  <a:pt x="5630297" y="207187"/>
                  <a:pt x="5638734" y="208267"/>
                </a:cubicBezTo>
                <a:cubicBezTo>
                  <a:pt x="5654942" y="210342"/>
                  <a:pt x="5731348" y="212193"/>
                  <a:pt x="5747319" y="210898"/>
                </a:cubicBezTo>
                <a:cubicBezTo>
                  <a:pt x="5760602" y="209821"/>
                  <a:pt x="5759250" y="173344"/>
                  <a:pt x="5745414" y="159507"/>
                </a:cubicBezTo>
                <a:cubicBezTo>
                  <a:pt x="5731043" y="145136"/>
                  <a:pt x="5731043" y="137956"/>
                  <a:pt x="5745414" y="123585"/>
                </a:cubicBezTo>
                <a:cubicBezTo>
                  <a:pt x="5751701" y="117298"/>
                  <a:pt x="5756953" y="105909"/>
                  <a:pt x="5757086" y="98275"/>
                </a:cubicBezTo>
                <a:cubicBezTo>
                  <a:pt x="5757657" y="65573"/>
                  <a:pt x="5774633" y="57345"/>
                  <a:pt x="5849325" y="53570"/>
                </a:cubicBezTo>
                <a:cubicBezTo>
                  <a:pt x="5898071" y="51106"/>
                  <a:pt x="5917053" y="52364"/>
                  <a:pt x="5909244" y="57538"/>
                </a:cubicBezTo>
                <a:cubicBezTo>
                  <a:pt x="5901689" y="62545"/>
                  <a:pt x="5901021" y="65152"/>
                  <a:pt x="5907274" y="65229"/>
                </a:cubicBezTo>
                <a:cubicBezTo>
                  <a:pt x="5912478" y="65293"/>
                  <a:pt x="5921018" y="58488"/>
                  <a:pt x="5926252" y="50106"/>
                </a:cubicBezTo>
                <a:cubicBezTo>
                  <a:pt x="5939137" y="29474"/>
                  <a:pt x="5977824" y="28998"/>
                  <a:pt x="5977824" y="49471"/>
                </a:cubicBezTo>
                <a:cubicBezTo>
                  <a:pt x="5977824" y="57504"/>
                  <a:pt x="5973538" y="65519"/>
                  <a:pt x="5968299" y="67282"/>
                </a:cubicBezTo>
                <a:cubicBezTo>
                  <a:pt x="5960873" y="69781"/>
                  <a:pt x="5961079" y="73280"/>
                  <a:pt x="5969232" y="83157"/>
                </a:cubicBezTo>
                <a:cubicBezTo>
                  <a:pt x="5981605" y="98146"/>
                  <a:pt x="5998018" y="99680"/>
                  <a:pt x="6002863" y="86301"/>
                </a:cubicBezTo>
                <a:cubicBezTo>
                  <a:pt x="6005597" y="78752"/>
                  <a:pt x="6009810" y="78846"/>
                  <a:pt x="6023168" y="86753"/>
                </a:cubicBezTo>
                <a:cubicBezTo>
                  <a:pt x="6037852" y="95444"/>
                  <a:pt x="6041719" y="94774"/>
                  <a:pt x="6053190" y="81548"/>
                </a:cubicBezTo>
                <a:cubicBezTo>
                  <a:pt x="6060432" y="73198"/>
                  <a:pt x="6076441" y="63949"/>
                  <a:pt x="6088766" y="60995"/>
                </a:cubicBezTo>
                <a:cubicBezTo>
                  <a:pt x="6101090" y="58041"/>
                  <a:pt x="6115731" y="52024"/>
                  <a:pt x="6121301" y="47622"/>
                </a:cubicBezTo>
                <a:cubicBezTo>
                  <a:pt x="6127038" y="43090"/>
                  <a:pt x="6178243" y="38878"/>
                  <a:pt x="6239411" y="37907"/>
                </a:cubicBezTo>
                <a:cubicBezTo>
                  <a:pt x="6340400" y="36305"/>
                  <a:pt x="6350212" y="37444"/>
                  <a:pt x="6390902" y="55483"/>
                </a:cubicBezTo>
                <a:cubicBezTo>
                  <a:pt x="6419697" y="68249"/>
                  <a:pt x="6440957" y="73129"/>
                  <a:pt x="6453767" y="69914"/>
                </a:cubicBezTo>
                <a:cubicBezTo>
                  <a:pt x="6465207" y="67043"/>
                  <a:pt x="6473124" y="68299"/>
                  <a:pt x="6473124" y="72984"/>
                </a:cubicBezTo>
                <a:cubicBezTo>
                  <a:pt x="6473124" y="77345"/>
                  <a:pt x="6481263" y="84621"/>
                  <a:pt x="6491210" y="89153"/>
                </a:cubicBezTo>
                <a:cubicBezTo>
                  <a:pt x="6514943" y="99967"/>
                  <a:pt x="6541661" y="86251"/>
                  <a:pt x="6541821" y="63173"/>
                </a:cubicBezTo>
                <a:cubicBezTo>
                  <a:pt x="6542020" y="34394"/>
                  <a:pt x="6552615" y="25084"/>
                  <a:pt x="6578659" y="30804"/>
                </a:cubicBezTo>
                <a:cubicBezTo>
                  <a:pt x="6592074" y="33751"/>
                  <a:pt x="6613546" y="31918"/>
                  <a:pt x="6628360" y="26561"/>
                </a:cubicBezTo>
                <a:cubicBezTo>
                  <a:pt x="6649154" y="19042"/>
                  <a:pt x="6659123" y="19069"/>
                  <a:pt x="6677535" y="26695"/>
                </a:cubicBezTo>
                <a:cubicBezTo>
                  <a:pt x="6705340" y="38213"/>
                  <a:pt x="6711424" y="51262"/>
                  <a:pt x="6701346" y="77769"/>
                </a:cubicBezTo>
                <a:cubicBezTo>
                  <a:pt x="6696049" y="91702"/>
                  <a:pt x="6696393" y="100833"/>
                  <a:pt x="6702493" y="108183"/>
                </a:cubicBezTo>
                <a:cubicBezTo>
                  <a:pt x="6712783" y="120581"/>
                  <a:pt x="6759563" y="122280"/>
                  <a:pt x="6766832" y="110519"/>
                </a:cubicBezTo>
                <a:cubicBezTo>
                  <a:pt x="6770095" y="105239"/>
                  <a:pt x="6792472" y="103856"/>
                  <a:pt x="6830146" y="106605"/>
                </a:cubicBezTo>
                <a:cubicBezTo>
                  <a:pt x="6931336" y="113989"/>
                  <a:pt x="6948537" y="116505"/>
                  <a:pt x="6983664" y="129064"/>
                </a:cubicBezTo>
                <a:cubicBezTo>
                  <a:pt x="7023107" y="143167"/>
                  <a:pt x="7049273" y="144898"/>
                  <a:pt x="7056096" y="133858"/>
                </a:cubicBezTo>
                <a:cubicBezTo>
                  <a:pt x="7065071" y="119337"/>
                  <a:pt x="7051598" y="97092"/>
                  <a:pt x="7029073" y="89239"/>
                </a:cubicBezTo>
                <a:cubicBezTo>
                  <a:pt x="7001681" y="79691"/>
                  <a:pt x="6998592" y="57726"/>
                  <a:pt x="7024641" y="57726"/>
                </a:cubicBezTo>
                <a:cubicBezTo>
                  <a:pt x="7034605" y="57726"/>
                  <a:pt x="7047027" y="52582"/>
                  <a:pt x="7052244" y="46296"/>
                </a:cubicBezTo>
                <a:cubicBezTo>
                  <a:pt x="7064373" y="31681"/>
                  <a:pt x="7105898" y="31543"/>
                  <a:pt x="7125083" y="46054"/>
                </a:cubicBezTo>
                <a:cubicBezTo>
                  <a:pt x="7133218" y="52207"/>
                  <a:pt x="7147589" y="57350"/>
                  <a:pt x="7157019" y="57484"/>
                </a:cubicBezTo>
                <a:cubicBezTo>
                  <a:pt x="7166449" y="57617"/>
                  <a:pt x="7174164" y="61400"/>
                  <a:pt x="7174164" y="65890"/>
                </a:cubicBezTo>
                <a:cubicBezTo>
                  <a:pt x="7174164" y="79039"/>
                  <a:pt x="7194700" y="95826"/>
                  <a:pt x="7210787" y="95826"/>
                </a:cubicBezTo>
                <a:cubicBezTo>
                  <a:pt x="7218955" y="95826"/>
                  <a:pt x="7229589" y="100587"/>
                  <a:pt x="7234419" y="106407"/>
                </a:cubicBezTo>
                <a:cubicBezTo>
                  <a:pt x="7239249" y="112226"/>
                  <a:pt x="7261903" y="119324"/>
                  <a:pt x="7284762" y="122180"/>
                </a:cubicBezTo>
                <a:cubicBezTo>
                  <a:pt x="7307621" y="125036"/>
                  <a:pt x="7328295" y="130562"/>
                  <a:pt x="7330704" y="134459"/>
                </a:cubicBezTo>
                <a:cubicBezTo>
                  <a:pt x="7333112" y="138357"/>
                  <a:pt x="7348597" y="141546"/>
                  <a:pt x="7365114" y="141546"/>
                </a:cubicBezTo>
                <a:cubicBezTo>
                  <a:pt x="7389418" y="141546"/>
                  <a:pt x="7395144" y="138816"/>
                  <a:pt x="7395144" y="127230"/>
                </a:cubicBezTo>
                <a:cubicBezTo>
                  <a:pt x="7395144" y="104144"/>
                  <a:pt x="7435586" y="92844"/>
                  <a:pt x="7518211" y="92844"/>
                </a:cubicBezTo>
                <a:cubicBezTo>
                  <a:pt x="7559247" y="92844"/>
                  <a:pt x="7594914" y="94936"/>
                  <a:pt x="7597471" y="97493"/>
                </a:cubicBezTo>
                <a:cubicBezTo>
                  <a:pt x="7600027" y="100049"/>
                  <a:pt x="7598450" y="108996"/>
                  <a:pt x="7593965" y="117376"/>
                </a:cubicBezTo>
                <a:cubicBezTo>
                  <a:pt x="7586670" y="131007"/>
                  <a:pt x="7576547" y="132880"/>
                  <a:pt x="7497806" y="135173"/>
                </a:cubicBezTo>
                <a:cubicBezTo>
                  <a:pt x="7429912" y="137150"/>
                  <a:pt x="7408153" y="140348"/>
                  <a:pt x="7402589" y="149166"/>
                </a:cubicBezTo>
                <a:cubicBezTo>
                  <a:pt x="7392119" y="165761"/>
                  <a:pt x="7393463" y="175955"/>
                  <a:pt x="7408479" y="193840"/>
                </a:cubicBezTo>
                <a:cubicBezTo>
                  <a:pt x="7418728" y="206046"/>
                  <a:pt x="7433279" y="210535"/>
                  <a:pt x="7471344" y="213232"/>
                </a:cubicBezTo>
                <a:cubicBezTo>
                  <a:pt x="7562248" y="219673"/>
                  <a:pt x="7616124" y="227418"/>
                  <a:pt x="7616124" y="234044"/>
                </a:cubicBezTo>
                <a:cubicBezTo>
                  <a:pt x="7616124" y="237653"/>
                  <a:pt x="7622336" y="240606"/>
                  <a:pt x="7629927" y="240606"/>
                </a:cubicBezTo>
                <a:cubicBezTo>
                  <a:pt x="7637518" y="240606"/>
                  <a:pt x="7650614" y="247020"/>
                  <a:pt x="7659028" y="254858"/>
                </a:cubicBezTo>
                <a:cubicBezTo>
                  <a:pt x="7672793" y="267681"/>
                  <a:pt x="7688779" y="269182"/>
                  <a:pt x="7818446" y="269828"/>
                </a:cubicBezTo>
                <a:lnTo>
                  <a:pt x="7962565" y="270546"/>
                </a:lnTo>
                <a:lnTo>
                  <a:pt x="7983701" y="250296"/>
                </a:lnTo>
                <a:cubicBezTo>
                  <a:pt x="7998188" y="236416"/>
                  <a:pt x="8003379" y="225450"/>
                  <a:pt x="8000200" y="215437"/>
                </a:cubicBezTo>
                <a:cubicBezTo>
                  <a:pt x="7996971" y="205260"/>
                  <a:pt x="8002282" y="194727"/>
                  <a:pt x="8017710" y="180712"/>
                </a:cubicBezTo>
                <a:cubicBezTo>
                  <a:pt x="8037905" y="162368"/>
                  <a:pt x="8045188" y="160651"/>
                  <a:pt x="8100405" y="161222"/>
                </a:cubicBezTo>
                <a:cubicBezTo>
                  <a:pt x="8138337" y="161615"/>
                  <a:pt x="8171092" y="166410"/>
                  <a:pt x="8188097" y="174061"/>
                </a:cubicBezTo>
                <a:cubicBezTo>
                  <a:pt x="8210189" y="184002"/>
                  <a:pt x="8235002" y="185636"/>
                  <a:pt x="8321447" y="182846"/>
                </a:cubicBezTo>
                <a:cubicBezTo>
                  <a:pt x="8379860" y="180961"/>
                  <a:pt x="8445392" y="177942"/>
                  <a:pt x="8467071" y="176139"/>
                </a:cubicBezTo>
                <a:cubicBezTo>
                  <a:pt x="8495212" y="173798"/>
                  <a:pt x="8509083" y="175985"/>
                  <a:pt x="8515554" y="183783"/>
                </a:cubicBezTo>
                <a:cubicBezTo>
                  <a:pt x="8522734" y="192433"/>
                  <a:pt x="8522063" y="195687"/>
                  <a:pt x="8512332" y="199421"/>
                </a:cubicBezTo>
                <a:cubicBezTo>
                  <a:pt x="8505573" y="202015"/>
                  <a:pt x="8495068" y="202227"/>
                  <a:pt x="8488986" y="199894"/>
                </a:cubicBezTo>
                <a:cubicBezTo>
                  <a:pt x="8482904" y="197560"/>
                  <a:pt x="8470045" y="202082"/>
                  <a:pt x="8460411" y="209943"/>
                </a:cubicBezTo>
                <a:cubicBezTo>
                  <a:pt x="8446521" y="221275"/>
                  <a:pt x="8445261" y="224954"/>
                  <a:pt x="8454324" y="227712"/>
                </a:cubicBezTo>
                <a:cubicBezTo>
                  <a:pt x="8504338" y="242929"/>
                  <a:pt x="8537560" y="247969"/>
                  <a:pt x="8609792" y="251296"/>
                </a:cubicBezTo>
                <a:cubicBezTo>
                  <a:pt x="8655484" y="253402"/>
                  <a:pt x="8696461" y="258715"/>
                  <a:pt x="8700850" y="263105"/>
                </a:cubicBezTo>
                <a:cubicBezTo>
                  <a:pt x="8711030" y="273285"/>
                  <a:pt x="8794779" y="273587"/>
                  <a:pt x="8801034" y="263466"/>
                </a:cubicBezTo>
                <a:cubicBezTo>
                  <a:pt x="8807117" y="253622"/>
                  <a:pt x="8842944" y="253508"/>
                  <a:pt x="8842944" y="263332"/>
                </a:cubicBezTo>
                <a:cubicBezTo>
                  <a:pt x="8842944" y="268045"/>
                  <a:pt x="8915622" y="270738"/>
                  <a:pt x="9039159" y="270601"/>
                </a:cubicBezTo>
                <a:cubicBezTo>
                  <a:pt x="9255100" y="270361"/>
                  <a:pt x="9288904" y="272154"/>
                  <a:pt x="9313156" y="285134"/>
                </a:cubicBezTo>
                <a:cubicBezTo>
                  <a:pt x="9326206" y="292118"/>
                  <a:pt x="9331902" y="291579"/>
                  <a:pt x="9340980" y="282501"/>
                </a:cubicBezTo>
                <a:cubicBezTo>
                  <a:pt x="9356580" y="266902"/>
                  <a:pt x="9368724" y="268168"/>
                  <a:pt x="9368724" y="285393"/>
                </a:cubicBezTo>
                <a:cubicBezTo>
                  <a:pt x="9368724" y="307639"/>
                  <a:pt x="9387221" y="318316"/>
                  <a:pt x="9416306" y="312859"/>
                </a:cubicBezTo>
                <a:cubicBezTo>
                  <a:pt x="9441094" y="308209"/>
                  <a:pt x="9471033" y="319291"/>
                  <a:pt x="9515382" y="349531"/>
                </a:cubicBezTo>
                <a:cubicBezTo>
                  <a:pt x="9525775" y="356617"/>
                  <a:pt x="9532176" y="356429"/>
                  <a:pt x="9544598" y="348671"/>
                </a:cubicBezTo>
                <a:cubicBezTo>
                  <a:pt x="9567391" y="334437"/>
                  <a:pt x="9601885" y="344448"/>
                  <a:pt x="9620598" y="370729"/>
                </a:cubicBezTo>
                <a:cubicBezTo>
                  <a:pt x="9632857" y="387943"/>
                  <a:pt x="9642405" y="393006"/>
                  <a:pt x="9662612" y="393006"/>
                </a:cubicBezTo>
                <a:cubicBezTo>
                  <a:pt x="9680778" y="393006"/>
                  <a:pt x="9688764" y="389516"/>
                  <a:pt x="9688764" y="381576"/>
                </a:cubicBezTo>
                <a:cubicBezTo>
                  <a:pt x="9688764" y="375058"/>
                  <a:pt x="9695615" y="370146"/>
                  <a:pt x="9704707" y="370146"/>
                </a:cubicBezTo>
                <a:cubicBezTo>
                  <a:pt x="9713475" y="370146"/>
                  <a:pt x="9729368" y="363288"/>
                  <a:pt x="9740024" y="354906"/>
                </a:cubicBezTo>
                <a:cubicBezTo>
                  <a:pt x="9750680" y="346524"/>
                  <a:pt x="9766651" y="339644"/>
                  <a:pt x="9775517" y="339616"/>
                </a:cubicBezTo>
                <a:cubicBezTo>
                  <a:pt x="9798622" y="339548"/>
                  <a:pt x="9831935" y="315211"/>
                  <a:pt x="9827609" y="301566"/>
                </a:cubicBezTo>
                <a:cubicBezTo>
                  <a:pt x="9825615" y="295280"/>
                  <a:pt x="9816791" y="282236"/>
                  <a:pt x="9808000" y="272581"/>
                </a:cubicBezTo>
                <a:cubicBezTo>
                  <a:pt x="9793295" y="256429"/>
                  <a:pt x="9792921" y="253412"/>
                  <a:pt x="9803333" y="234862"/>
                </a:cubicBezTo>
                <a:cubicBezTo>
                  <a:pt x="9818207" y="208361"/>
                  <a:pt x="9856912" y="186355"/>
                  <a:pt x="9892553" y="184136"/>
                </a:cubicBezTo>
                <a:cubicBezTo>
                  <a:pt x="9908294" y="183156"/>
                  <a:pt x="9926906" y="179766"/>
                  <a:pt x="9933914" y="176603"/>
                </a:cubicBezTo>
                <a:cubicBezTo>
                  <a:pt x="9940920" y="173440"/>
                  <a:pt x="9953554" y="174546"/>
                  <a:pt x="9961987" y="179060"/>
                </a:cubicBezTo>
                <a:cubicBezTo>
                  <a:pt x="9970421" y="183573"/>
                  <a:pt x="9992978" y="187266"/>
                  <a:pt x="10012113" y="187266"/>
                </a:cubicBezTo>
                <a:cubicBezTo>
                  <a:pt x="10037958" y="187266"/>
                  <a:pt x="10046904" y="190205"/>
                  <a:pt x="10046904" y="198696"/>
                </a:cubicBezTo>
                <a:cubicBezTo>
                  <a:pt x="10046904" y="204983"/>
                  <a:pt x="10042160" y="210126"/>
                  <a:pt x="10036362" y="210126"/>
                </a:cubicBezTo>
                <a:cubicBezTo>
                  <a:pt x="10030565" y="210126"/>
                  <a:pt x="10023652" y="216127"/>
                  <a:pt x="10021001" y="223461"/>
                </a:cubicBezTo>
                <a:cubicBezTo>
                  <a:pt x="10006364" y="263950"/>
                  <a:pt x="9993934" y="274969"/>
                  <a:pt x="9953928" y="282926"/>
                </a:cubicBezTo>
                <a:cubicBezTo>
                  <a:pt x="9927489" y="288185"/>
                  <a:pt x="9913554" y="294760"/>
                  <a:pt x="9913554" y="301976"/>
                </a:cubicBezTo>
                <a:cubicBezTo>
                  <a:pt x="9913554" y="310443"/>
                  <a:pt x="9923903" y="312779"/>
                  <a:pt x="9958228" y="312056"/>
                </a:cubicBezTo>
                <a:cubicBezTo>
                  <a:pt x="10000159" y="311174"/>
                  <a:pt x="10010512" y="306246"/>
                  <a:pt x="10018564" y="283341"/>
                </a:cubicBezTo>
                <a:cubicBezTo>
                  <a:pt x="10019911" y="279511"/>
                  <a:pt x="10133855" y="277034"/>
                  <a:pt x="10279674" y="277664"/>
                </a:cubicBezTo>
                <a:cubicBezTo>
                  <a:pt x="10556606" y="278861"/>
                  <a:pt x="10558218" y="279056"/>
                  <a:pt x="10646595" y="322146"/>
                </a:cubicBezTo>
                <a:cubicBezTo>
                  <a:pt x="10660006" y="328684"/>
                  <a:pt x="10683847" y="334815"/>
                  <a:pt x="10699576" y="335770"/>
                </a:cubicBezTo>
                <a:cubicBezTo>
                  <a:pt x="10715304" y="336725"/>
                  <a:pt x="10729479" y="341421"/>
                  <a:pt x="10731074" y="346206"/>
                </a:cubicBezTo>
                <a:cubicBezTo>
                  <a:pt x="10732669" y="350991"/>
                  <a:pt x="10745270" y="354906"/>
                  <a:pt x="10759076" y="354906"/>
                </a:cubicBezTo>
                <a:cubicBezTo>
                  <a:pt x="10772881" y="354906"/>
                  <a:pt x="10788277" y="359846"/>
                  <a:pt x="10793288" y="365884"/>
                </a:cubicBezTo>
                <a:cubicBezTo>
                  <a:pt x="10798299" y="371922"/>
                  <a:pt x="10811577" y="377922"/>
                  <a:pt x="10822796" y="379219"/>
                </a:cubicBezTo>
                <a:cubicBezTo>
                  <a:pt x="10855338" y="382980"/>
                  <a:pt x="10849332" y="404957"/>
                  <a:pt x="10816524" y="402174"/>
                </a:cubicBezTo>
                <a:cubicBezTo>
                  <a:pt x="10760824" y="397450"/>
                  <a:pt x="10735450" y="398972"/>
                  <a:pt x="10702224" y="409031"/>
                </a:cubicBezTo>
                <a:cubicBezTo>
                  <a:pt x="10683364" y="414741"/>
                  <a:pt x="10666219" y="421530"/>
                  <a:pt x="10664124" y="424117"/>
                </a:cubicBezTo>
                <a:cubicBezTo>
                  <a:pt x="10662028" y="426704"/>
                  <a:pt x="10650241" y="432121"/>
                  <a:pt x="10637930" y="436155"/>
                </a:cubicBezTo>
                <a:cubicBezTo>
                  <a:pt x="10610722" y="445069"/>
                  <a:pt x="10606093" y="455807"/>
                  <a:pt x="10622418" y="472132"/>
                </a:cubicBezTo>
                <a:cubicBezTo>
                  <a:pt x="10631388" y="481102"/>
                  <a:pt x="10650624" y="484739"/>
                  <a:pt x="10693242" y="485525"/>
                </a:cubicBezTo>
                <a:cubicBezTo>
                  <a:pt x="10791579" y="487338"/>
                  <a:pt x="10789672" y="486981"/>
                  <a:pt x="10792108" y="504019"/>
                </a:cubicBezTo>
                <a:cubicBezTo>
                  <a:pt x="10794962" y="523981"/>
                  <a:pt x="10766801" y="537747"/>
                  <a:pt x="10722820" y="537890"/>
                </a:cubicBezTo>
                <a:cubicBezTo>
                  <a:pt x="10676619" y="538041"/>
                  <a:pt x="10655354" y="545217"/>
                  <a:pt x="10658119" y="559727"/>
                </a:cubicBezTo>
                <a:cubicBezTo>
                  <a:pt x="10661000" y="574843"/>
                  <a:pt x="10708530" y="581443"/>
                  <a:pt x="10827954" y="583309"/>
                </a:cubicBezTo>
                <a:cubicBezTo>
                  <a:pt x="10874055" y="584029"/>
                  <a:pt x="10930633" y="587714"/>
                  <a:pt x="10953684" y="591498"/>
                </a:cubicBezTo>
                <a:cubicBezTo>
                  <a:pt x="11045163" y="606514"/>
                  <a:pt x="11075346" y="608446"/>
                  <a:pt x="11085592" y="599942"/>
                </a:cubicBezTo>
                <a:cubicBezTo>
                  <a:pt x="11098403" y="589311"/>
                  <a:pt x="11093111" y="545406"/>
                  <a:pt x="11079019" y="545406"/>
                </a:cubicBezTo>
                <a:cubicBezTo>
                  <a:pt x="11073467" y="545406"/>
                  <a:pt x="11058094" y="535514"/>
                  <a:pt x="11044856" y="523424"/>
                </a:cubicBezTo>
                <a:cubicBezTo>
                  <a:pt x="11023732" y="504129"/>
                  <a:pt x="11021885" y="499392"/>
                  <a:pt x="11029753" y="484690"/>
                </a:cubicBezTo>
                <a:cubicBezTo>
                  <a:pt x="11037011" y="471129"/>
                  <a:pt x="11036415" y="465393"/>
                  <a:pt x="11026623" y="454574"/>
                </a:cubicBezTo>
                <a:cubicBezTo>
                  <a:pt x="11009578" y="435740"/>
                  <a:pt x="11018785" y="394265"/>
                  <a:pt x="11042398" y="383506"/>
                </a:cubicBezTo>
                <a:cubicBezTo>
                  <a:pt x="11067711" y="371972"/>
                  <a:pt x="11065277" y="354906"/>
                  <a:pt x="11038319" y="354906"/>
                </a:cubicBezTo>
                <a:cubicBezTo>
                  <a:pt x="11008741" y="354906"/>
                  <a:pt x="11002169" y="335579"/>
                  <a:pt x="11026357" y="319730"/>
                </a:cubicBezTo>
                <a:cubicBezTo>
                  <a:pt x="11041534" y="309785"/>
                  <a:pt x="11047416" y="309223"/>
                  <a:pt x="11056591" y="316838"/>
                </a:cubicBezTo>
                <a:cubicBezTo>
                  <a:pt x="11062858" y="322038"/>
                  <a:pt x="11067984" y="332730"/>
                  <a:pt x="11067984" y="340599"/>
                </a:cubicBezTo>
                <a:cubicBezTo>
                  <a:pt x="11067984" y="348468"/>
                  <a:pt x="11072442" y="354906"/>
                  <a:pt x="11077890" y="354906"/>
                </a:cubicBezTo>
                <a:cubicBezTo>
                  <a:pt x="11104235" y="354906"/>
                  <a:pt x="11116104" y="311748"/>
                  <a:pt x="11094654" y="293946"/>
                </a:cubicBezTo>
                <a:cubicBezTo>
                  <a:pt x="11079908" y="281709"/>
                  <a:pt x="11079970" y="252793"/>
                  <a:pt x="11094768" y="240513"/>
                </a:cubicBezTo>
                <a:cubicBezTo>
                  <a:pt x="11114565" y="224083"/>
                  <a:pt x="11187793" y="210584"/>
                  <a:pt x="11214919" y="218364"/>
                </a:cubicBezTo>
                <a:cubicBezTo>
                  <a:pt x="11228347" y="222215"/>
                  <a:pt x="11271076" y="225366"/>
                  <a:pt x="11309870" y="225366"/>
                </a:cubicBezTo>
                <a:cubicBezTo>
                  <a:pt x="11366818" y="225366"/>
                  <a:pt x="11380405" y="227522"/>
                  <a:pt x="11380405" y="236557"/>
                </a:cubicBezTo>
                <a:cubicBezTo>
                  <a:pt x="11380405" y="243689"/>
                  <a:pt x="11384832" y="246050"/>
                  <a:pt x="11392608" y="243065"/>
                </a:cubicBezTo>
                <a:cubicBezTo>
                  <a:pt x="11412276" y="235518"/>
                  <a:pt x="11402354" y="265962"/>
                  <a:pt x="11382266" y="274798"/>
                </a:cubicBezTo>
                <a:cubicBezTo>
                  <a:pt x="11372860" y="278935"/>
                  <a:pt x="11365172" y="284079"/>
                  <a:pt x="11365179" y="286228"/>
                </a:cubicBezTo>
                <a:cubicBezTo>
                  <a:pt x="11365186" y="288378"/>
                  <a:pt x="11381475" y="300423"/>
                  <a:pt x="11401374" y="312996"/>
                </a:cubicBezTo>
                <a:cubicBezTo>
                  <a:pt x="11431070" y="331759"/>
                  <a:pt x="11445654" y="335856"/>
                  <a:pt x="11482741" y="335856"/>
                </a:cubicBezTo>
                <a:cubicBezTo>
                  <a:pt x="11527278" y="335856"/>
                  <a:pt x="11528020" y="336211"/>
                  <a:pt x="11534369" y="360525"/>
                </a:cubicBezTo>
                <a:cubicBezTo>
                  <a:pt x="11543074" y="393860"/>
                  <a:pt x="11571368" y="407577"/>
                  <a:pt x="11621350" y="402691"/>
                </a:cubicBezTo>
                <a:cubicBezTo>
                  <a:pt x="11668488" y="398084"/>
                  <a:pt x="11678396" y="408339"/>
                  <a:pt x="11656031" y="438589"/>
                </a:cubicBezTo>
                <a:cubicBezTo>
                  <a:pt x="11638875" y="461794"/>
                  <a:pt x="11641145" y="469145"/>
                  <a:pt x="11665521" y="469321"/>
                </a:cubicBezTo>
                <a:cubicBezTo>
                  <a:pt x="11698421" y="469559"/>
                  <a:pt x="11742296" y="490164"/>
                  <a:pt x="11744790" y="506549"/>
                </a:cubicBezTo>
                <a:cubicBezTo>
                  <a:pt x="11746948" y="520729"/>
                  <a:pt x="11743444" y="522546"/>
                  <a:pt x="11713930" y="522546"/>
                </a:cubicBezTo>
                <a:cubicBezTo>
                  <a:pt x="11695617" y="522546"/>
                  <a:pt x="11677376" y="525397"/>
                  <a:pt x="11673395" y="528882"/>
                </a:cubicBezTo>
                <a:cubicBezTo>
                  <a:pt x="11669413" y="532366"/>
                  <a:pt x="11651316" y="539441"/>
                  <a:pt x="11633179" y="544605"/>
                </a:cubicBezTo>
                <a:cubicBezTo>
                  <a:pt x="11606715" y="552139"/>
                  <a:pt x="11598044" y="559162"/>
                  <a:pt x="11589263" y="580179"/>
                </a:cubicBezTo>
                <a:cubicBezTo>
                  <a:pt x="11582128" y="597253"/>
                  <a:pt x="11573176" y="606366"/>
                  <a:pt x="11563540" y="606366"/>
                </a:cubicBezTo>
                <a:cubicBezTo>
                  <a:pt x="11555411" y="606366"/>
                  <a:pt x="11539934" y="610388"/>
                  <a:pt x="11529146" y="615304"/>
                </a:cubicBezTo>
                <a:cubicBezTo>
                  <a:pt x="11514142" y="622140"/>
                  <a:pt x="11507429" y="622140"/>
                  <a:pt x="11500593" y="615304"/>
                </a:cubicBezTo>
                <a:cubicBezTo>
                  <a:pt x="11484628" y="599339"/>
                  <a:pt x="11464826" y="605106"/>
                  <a:pt x="11459327" y="627321"/>
                </a:cubicBezTo>
                <a:cubicBezTo>
                  <a:pt x="11456474" y="638847"/>
                  <a:pt x="11447837" y="652757"/>
                  <a:pt x="11440133" y="658233"/>
                </a:cubicBezTo>
                <a:cubicBezTo>
                  <a:pt x="11421184" y="671701"/>
                  <a:pt x="11422516" y="681249"/>
                  <a:pt x="11444755" y="691382"/>
                </a:cubicBezTo>
                <a:cubicBezTo>
                  <a:pt x="11480887" y="707845"/>
                  <a:pt x="11474779" y="734114"/>
                  <a:pt x="11432824" y="742695"/>
                </a:cubicBezTo>
                <a:cubicBezTo>
                  <a:pt x="11392462" y="750949"/>
                  <a:pt x="11400065" y="768937"/>
                  <a:pt x="11447079" y="776421"/>
                </a:cubicBezTo>
                <a:cubicBezTo>
                  <a:pt x="11469082" y="779923"/>
                  <a:pt x="11487606" y="786813"/>
                  <a:pt x="11488244" y="791732"/>
                </a:cubicBezTo>
                <a:cubicBezTo>
                  <a:pt x="11488884" y="796652"/>
                  <a:pt x="11489831" y="804105"/>
                  <a:pt x="11490350" y="808296"/>
                </a:cubicBezTo>
                <a:cubicBezTo>
                  <a:pt x="11492613" y="826522"/>
                  <a:pt x="11504991" y="834966"/>
                  <a:pt x="11529443" y="834966"/>
                </a:cubicBezTo>
                <a:cubicBezTo>
                  <a:pt x="11545878" y="834966"/>
                  <a:pt x="11555664" y="838664"/>
                  <a:pt x="11555664" y="844872"/>
                </a:cubicBezTo>
                <a:cubicBezTo>
                  <a:pt x="11555664" y="859644"/>
                  <a:pt x="11539434" y="873082"/>
                  <a:pt x="11521755" y="872950"/>
                </a:cubicBezTo>
                <a:cubicBezTo>
                  <a:pt x="11508633" y="872851"/>
                  <a:pt x="11507962" y="871540"/>
                  <a:pt x="11517564" y="864749"/>
                </a:cubicBezTo>
                <a:cubicBezTo>
                  <a:pt x="11527376" y="857810"/>
                  <a:pt x="11527404" y="857098"/>
                  <a:pt x="11517762" y="859721"/>
                </a:cubicBezTo>
                <a:cubicBezTo>
                  <a:pt x="11500996" y="864280"/>
                  <a:pt x="11493972" y="908691"/>
                  <a:pt x="11508154" y="920462"/>
                </a:cubicBezTo>
                <a:cubicBezTo>
                  <a:pt x="11514467" y="925700"/>
                  <a:pt x="11523453" y="930373"/>
                  <a:pt x="11528123" y="930846"/>
                </a:cubicBezTo>
                <a:cubicBezTo>
                  <a:pt x="11532795" y="931318"/>
                  <a:pt x="11540502" y="932227"/>
                  <a:pt x="11545253" y="932866"/>
                </a:cubicBezTo>
                <a:cubicBezTo>
                  <a:pt x="11550002" y="933504"/>
                  <a:pt x="11555682" y="940884"/>
                  <a:pt x="11557873" y="949266"/>
                </a:cubicBezTo>
                <a:cubicBezTo>
                  <a:pt x="11560078" y="957696"/>
                  <a:pt x="11568268" y="964506"/>
                  <a:pt x="11576201" y="964506"/>
                </a:cubicBezTo>
                <a:cubicBezTo>
                  <a:pt x="11584088" y="964506"/>
                  <a:pt x="11609051" y="971025"/>
                  <a:pt x="11631673" y="978992"/>
                </a:cubicBezTo>
                <a:cubicBezTo>
                  <a:pt x="11668981" y="992130"/>
                  <a:pt x="11674457" y="992395"/>
                  <a:pt x="11690560" y="981844"/>
                </a:cubicBezTo>
                <a:cubicBezTo>
                  <a:pt x="11702911" y="973751"/>
                  <a:pt x="11719922" y="971326"/>
                  <a:pt x="11746458" y="973876"/>
                </a:cubicBezTo>
                <a:cubicBezTo>
                  <a:pt x="11790758" y="978133"/>
                  <a:pt x="11797674" y="982640"/>
                  <a:pt x="11784419" y="998612"/>
                </a:cubicBezTo>
                <a:cubicBezTo>
                  <a:pt x="11777821" y="1006562"/>
                  <a:pt x="11760907" y="1010226"/>
                  <a:pt x="11730808" y="1010226"/>
                </a:cubicBezTo>
                <a:cubicBezTo>
                  <a:pt x="11700245" y="1010226"/>
                  <a:pt x="11685594" y="1013464"/>
                  <a:pt x="11682762" y="1020845"/>
                </a:cubicBezTo>
                <a:cubicBezTo>
                  <a:pt x="11677886" y="1033552"/>
                  <a:pt x="11707738" y="1063566"/>
                  <a:pt x="11725252" y="1063566"/>
                </a:cubicBezTo>
                <a:cubicBezTo>
                  <a:pt x="11732069" y="1063566"/>
                  <a:pt x="11739652" y="1066810"/>
                  <a:pt x="11742101" y="1070775"/>
                </a:cubicBezTo>
                <a:cubicBezTo>
                  <a:pt x="11744552" y="1074739"/>
                  <a:pt x="11759830" y="1077454"/>
                  <a:pt x="11776053" y="1076807"/>
                </a:cubicBezTo>
                <a:cubicBezTo>
                  <a:pt x="11815635" y="1075229"/>
                  <a:pt x="11829784" y="1088175"/>
                  <a:pt x="11826650" y="1123103"/>
                </a:cubicBezTo>
                <a:cubicBezTo>
                  <a:pt x="11824464" y="1147463"/>
                  <a:pt x="11821130" y="1151603"/>
                  <a:pt x="11800268" y="1155870"/>
                </a:cubicBezTo>
                <a:cubicBezTo>
                  <a:pt x="11787134" y="1158556"/>
                  <a:pt x="11774903" y="1158350"/>
                  <a:pt x="11773087" y="1155412"/>
                </a:cubicBezTo>
                <a:cubicBezTo>
                  <a:pt x="11766992" y="1145550"/>
                  <a:pt x="11705978" y="1158645"/>
                  <a:pt x="11697856" y="1171559"/>
                </a:cubicBezTo>
                <a:cubicBezTo>
                  <a:pt x="11685405" y="1191354"/>
                  <a:pt x="11703153" y="1223586"/>
                  <a:pt x="11726503" y="1223586"/>
                </a:cubicBezTo>
                <a:cubicBezTo>
                  <a:pt x="11736823" y="1223586"/>
                  <a:pt x="11747386" y="1227015"/>
                  <a:pt x="11749976" y="1231206"/>
                </a:cubicBezTo>
                <a:cubicBezTo>
                  <a:pt x="11752566" y="1235397"/>
                  <a:pt x="11769913" y="1238826"/>
                  <a:pt x="11788525" y="1238826"/>
                </a:cubicBezTo>
                <a:cubicBezTo>
                  <a:pt x="11816209" y="1238826"/>
                  <a:pt x="11822366" y="1241357"/>
                  <a:pt x="11822366" y="1252738"/>
                </a:cubicBezTo>
                <a:cubicBezTo>
                  <a:pt x="11822366" y="1273101"/>
                  <a:pt x="11788063" y="1302557"/>
                  <a:pt x="11769885" y="1297803"/>
                </a:cubicBezTo>
                <a:cubicBezTo>
                  <a:pt x="11761573" y="1295629"/>
                  <a:pt x="11747432" y="1298992"/>
                  <a:pt x="11738460" y="1305275"/>
                </a:cubicBezTo>
                <a:cubicBezTo>
                  <a:pt x="11728465" y="1312277"/>
                  <a:pt x="11713781" y="1315026"/>
                  <a:pt x="11700533" y="1312376"/>
                </a:cubicBezTo>
                <a:cubicBezTo>
                  <a:pt x="11673272" y="1306924"/>
                  <a:pt x="11655364" y="1324102"/>
                  <a:pt x="11669966" y="1341696"/>
                </a:cubicBezTo>
                <a:cubicBezTo>
                  <a:pt x="11675183" y="1347983"/>
                  <a:pt x="11684222" y="1353126"/>
                  <a:pt x="11690052" y="1353126"/>
                </a:cubicBezTo>
                <a:cubicBezTo>
                  <a:pt x="11695883" y="1353126"/>
                  <a:pt x="11706607" y="1356155"/>
                  <a:pt x="11713884" y="1359857"/>
                </a:cubicBezTo>
                <a:cubicBezTo>
                  <a:pt x="11749876" y="1378167"/>
                  <a:pt x="11767738" y="1383038"/>
                  <a:pt x="11795696" y="1382171"/>
                </a:cubicBezTo>
                <a:cubicBezTo>
                  <a:pt x="11835954" y="1380922"/>
                  <a:pt x="11869907" y="1389269"/>
                  <a:pt x="11880356" y="1402983"/>
                </a:cubicBezTo>
                <a:cubicBezTo>
                  <a:pt x="11885832" y="1410170"/>
                  <a:pt x="11902631" y="1414086"/>
                  <a:pt x="11927981" y="1414086"/>
                </a:cubicBezTo>
                <a:cubicBezTo>
                  <a:pt x="11954171" y="1414086"/>
                  <a:pt x="11967185" y="1417242"/>
                  <a:pt x="11967262" y="1423611"/>
                </a:cubicBezTo>
                <a:cubicBezTo>
                  <a:pt x="11967346" y="1430419"/>
                  <a:pt x="11969300" y="1430103"/>
                  <a:pt x="11974114" y="1422501"/>
                </a:cubicBezTo>
                <a:cubicBezTo>
                  <a:pt x="11983247" y="1408076"/>
                  <a:pt x="12005246" y="1417666"/>
                  <a:pt x="12005246" y="1436072"/>
                </a:cubicBezTo>
                <a:cubicBezTo>
                  <a:pt x="12005246" y="1448608"/>
                  <a:pt x="11999857" y="1450916"/>
                  <a:pt x="11970597" y="1450916"/>
                </a:cubicBezTo>
                <a:cubicBezTo>
                  <a:pt x="11951540" y="1450916"/>
                  <a:pt x="11931644" y="1454487"/>
                  <a:pt x="11926385" y="1458852"/>
                </a:cubicBezTo>
                <a:cubicBezTo>
                  <a:pt x="11921126" y="1463217"/>
                  <a:pt x="11909328" y="1464828"/>
                  <a:pt x="11900167" y="1462433"/>
                </a:cubicBezTo>
                <a:cubicBezTo>
                  <a:pt x="11889542" y="1459654"/>
                  <a:pt x="11881992" y="1462036"/>
                  <a:pt x="11879316" y="1469009"/>
                </a:cubicBezTo>
                <a:cubicBezTo>
                  <a:pt x="11876530" y="1476268"/>
                  <a:pt x="11867515" y="1478825"/>
                  <a:pt x="11852484" y="1476618"/>
                </a:cubicBezTo>
                <a:cubicBezTo>
                  <a:pt x="11826772" y="1472845"/>
                  <a:pt x="11805990" y="1486081"/>
                  <a:pt x="11812204" y="1502273"/>
                </a:cubicBezTo>
                <a:cubicBezTo>
                  <a:pt x="11814500" y="1508253"/>
                  <a:pt x="11824582" y="1513146"/>
                  <a:pt x="11834612" y="1513146"/>
                </a:cubicBezTo>
                <a:cubicBezTo>
                  <a:pt x="11844640" y="1513146"/>
                  <a:pt x="11852841" y="1515718"/>
                  <a:pt x="11852836" y="1518861"/>
                </a:cubicBezTo>
                <a:cubicBezTo>
                  <a:pt x="11852831" y="1522004"/>
                  <a:pt x="11867404" y="1524576"/>
                  <a:pt x="11885221" y="1524576"/>
                </a:cubicBezTo>
                <a:cubicBezTo>
                  <a:pt x="11913014" y="1524576"/>
                  <a:pt x="11917962" y="1527011"/>
                  <a:pt x="11920051" y="1541721"/>
                </a:cubicBezTo>
                <a:cubicBezTo>
                  <a:pt x="11922213" y="1556945"/>
                  <a:pt x="11919224" y="1558857"/>
                  <a:pt x="11893381" y="1558782"/>
                </a:cubicBezTo>
                <a:cubicBezTo>
                  <a:pt x="11839638" y="1558627"/>
                  <a:pt x="11808666" y="1550339"/>
                  <a:pt x="11804666" y="1535040"/>
                </a:cubicBezTo>
                <a:cubicBezTo>
                  <a:pt x="11801624" y="1523409"/>
                  <a:pt x="11797439" y="1521916"/>
                  <a:pt x="11783054" y="1527331"/>
                </a:cubicBezTo>
                <a:cubicBezTo>
                  <a:pt x="11773243" y="1531024"/>
                  <a:pt x="11754555" y="1532454"/>
                  <a:pt x="11741524" y="1530509"/>
                </a:cubicBezTo>
                <a:cubicBezTo>
                  <a:pt x="11722531" y="1527673"/>
                  <a:pt x="11717038" y="1530011"/>
                  <a:pt x="11713824" y="1542303"/>
                </a:cubicBezTo>
                <a:cubicBezTo>
                  <a:pt x="11710091" y="1556579"/>
                  <a:pt x="11705295" y="1557358"/>
                  <a:pt x="11644214" y="1553609"/>
                </a:cubicBezTo>
                <a:cubicBezTo>
                  <a:pt x="11568654" y="1548970"/>
                  <a:pt x="11548976" y="1553054"/>
                  <a:pt x="11563360" y="1570386"/>
                </a:cubicBezTo>
                <a:cubicBezTo>
                  <a:pt x="11568537" y="1576623"/>
                  <a:pt x="11581176" y="1581726"/>
                  <a:pt x="11591448" y="1581726"/>
                </a:cubicBezTo>
                <a:cubicBezTo>
                  <a:pt x="11605128" y="1581726"/>
                  <a:pt x="11609438" y="1585291"/>
                  <a:pt x="11607557" y="1595053"/>
                </a:cubicBezTo>
                <a:cubicBezTo>
                  <a:pt x="11605336" y="1606583"/>
                  <a:pt x="11595590" y="1608380"/>
                  <a:pt x="11535246" y="1608388"/>
                </a:cubicBezTo>
                <a:cubicBezTo>
                  <a:pt x="11496886" y="1608392"/>
                  <a:pt x="11463065" y="1610831"/>
                  <a:pt x="11460088" y="1613807"/>
                </a:cubicBezTo>
                <a:cubicBezTo>
                  <a:pt x="11457109" y="1616783"/>
                  <a:pt x="11444572" y="1613995"/>
                  <a:pt x="11432226" y="1607610"/>
                </a:cubicBezTo>
                <a:cubicBezTo>
                  <a:pt x="11410822" y="1596542"/>
                  <a:pt x="11408477" y="1596998"/>
                  <a:pt x="11381758" y="1617439"/>
                </a:cubicBezTo>
                <a:cubicBezTo>
                  <a:pt x="11335506" y="1652825"/>
                  <a:pt x="11306071" y="1665546"/>
                  <a:pt x="11270440" y="1665546"/>
                </a:cubicBezTo>
                <a:cubicBezTo>
                  <a:pt x="11225734" y="1665546"/>
                  <a:pt x="11191813" y="1678122"/>
                  <a:pt x="11203905" y="1690213"/>
                </a:cubicBezTo>
                <a:cubicBezTo>
                  <a:pt x="11219731" y="1706040"/>
                  <a:pt x="11214694" y="1727735"/>
                  <a:pt x="11195809" y="1725080"/>
                </a:cubicBezTo>
                <a:cubicBezTo>
                  <a:pt x="11184380" y="1723473"/>
                  <a:pt x="11177963" y="1727162"/>
                  <a:pt x="11176130" y="1736397"/>
                </a:cubicBezTo>
                <a:cubicBezTo>
                  <a:pt x="11170430" y="1765085"/>
                  <a:pt x="11187944" y="1771948"/>
                  <a:pt x="11296586" y="1783597"/>
                </a:cubicBezTo>
                <a:cubicBezTo>
                  <a:pt x="11302872" y="1784272"/>
                  <a:pt x="11320474" y="1788980"/>
                  <a:pt x="11335700" y="1794062"/>
                </a:cubicBezTo>
                <a:cubicBezTo>
                  <a:pt x="11350927" y="1799143"/>
                  <a:pt x="11366357" y="1802622"/>
                  <a:pt x="11369990" y="1801793"/>
                </a:cubicBezTo>
                <a:cubicBezTo>
                  <a:pt x="11373623" y="1800965"/>
                  <a:pt x="11381740" y="1802491"/>
                  <a:pt x="11388026" y="1805186"/>
                </a:cubicBezTo>
                <a:cubicBezTo>
                  <a:pt x="11394312" y="1807880"/>
                  <a:pt x="11433746" y="1810997"/>
                  <a:pt x="11475656" y="1812111"/>
                </a:cubicBezTo>
                <a:cubicBezTo>
                  <a:pt x="11547352" y="1814016"/>
                  <a:pt x="11551996" y="1815115"/>
                  <a:pt x="11554215" y="1830702"/>
                </a:cubicBezTo>
                <a:cubicBezTo>
                  <a:pt x="11555513" y="1839814"/>
                  <a:pt x="11564943" y="1852751"/>
                  <a:pt x="11575170" y="1859453"/>
                </a:cubicBezTo>
                <a:cubicBezTo>
                  <a:pt x="11585398" y="1866154"/>
                  <a:pt x="11593766" y="1876702"/>
                  <a:pt x="11593766" y="1882892"/>
                </a:cubicBezTo>
                <a:cubicBezTo>
                  <a:pt x="11593766" y="1892167"/>
                  <a:pt x="11578313" y="1894146"/>
                  <a:pt x="11505897" y="1894146"/>
                </a:cubicBezTo>
                <a:cubicBezTo>
                  <a:pt x="11434491" y="1894146"/>
                  <a:pt x="11417199" y="1896306"/>
                  <a:pt x="11413604" y="1905673"/>
                </a:cubicBezTo>
                <a:cubicBezTo>
                  <a:pt x="11406496" y="1924198"/>
                  <a:pt x="11422013" y="1935667"/>
                  <a:pt x="11474487" y="1950674"/>
                </a:cubicBezTo>
                <a:cubicBezTo>
                  <a:pt x="11512177" y="1961452"/>
                  <a:pt x="11526092" y="1969412"/>
                  <a:pt x="11533951" y="1984691"/>
                </a:cubicBezTo>
                <a:cubicBezTo>
                  <a:pt x="11539593" y="1995661"/>
                  <a:pt x="11548504" y="2007378"/>
                  <a:pt x="11553749" y="2010730"/>
                </a:cubicBezTo>
                <a:cubicBezTo>
                  <a:pt x="11568834" y="2020368"/>
                  <a:pt x="11564877" y="2037384"/>
                  <a:pt x="11546141" y="2043446"/>
                </a:cubicBezTo>
                <a:cubicBezTo>
                  <a:pt x="11536711" y="2046496"/>
                  <a:pt x="11506707" y="2049913"/>
                  <a:pt x="11479466" y="2051039"/>
                </a:cubicBezTo>
                <a:cubicBezTo>
                  <a:pt x="11401328" y="2054268"/>
                  <a:pt x="11392125" y="2055227"/>
                  <a:pt x="11388049" y="2060570"/>
                </a:cubicBezTo>
                <a:cubicBezTo>
                  <a:pt x="11378967" y="2072478"/>
                  <a:pt x="11348425" y="2084646"/>
                  <a:pt x="11327619" y="2084646"/>
                </a:cubicBezTo>
                <a:cubicBezTo>
                  <a:pt x="11315237" y="2084646"/>
                  <a:pt x="11302986" y="2088075"/>
                  <a:pt x="11300396" y="2092266"/>
                </a:cubicBezTo>
                <a:cubicBezTo>
                  <a:pt x="11297806" y="2096457"/>
                  <a:pt x="11278865" y="2099886"/>
                  <a:pt x="11258305" y="2099886"/>
                </a:cubicBezTo>
                <a:cubicBezTo>
                  <a:pt x="11215406" y="2099886"/>
                  <a:pt x="11200712" y="2115691"/>
                  <a:pt x="11208910" y="2153017"/>
                </a:cubicBezTo>
                <a:lnTo>
                  <a:pt x="11213689" y="2174774"/>
                </a:lnTo>
                <a:lnTo>
                  <a:pt x="11165602" y="2178941"/>
                </a:lnTo>
                <a:cubicBezTo>
                  <a:pt x="11086965" y="2185756"/>
                  <a:pt x="10951564" y="2183070"/>
                  <a:pt x="10927016" y="2174208"/>
                </a:cubicBezTo>
                <a:cubicBezTo>
                  <a:pt x="10895835" y="2162952"/>
                  <a:pt x="10877486" y="2146106"/>
                  <a:pt x="10877486" y="2128735"/>
                </a:cubicBezTo>
                <a:cubicBezTo>
                  <a:pt x="10877486" y="2119094"/>
                  <a:pt x="10874291" y="2116186"/>
                  <a:pt x="10867961" y="2120067"/>
                </a:cubicBezTo>
                <a:cubicBezTo>
                  <a:pt x="10862634" y="2123333"/>
                  <a:pt x="10863990" y="2117654"/>
                  <a:pt x="10871038" y="2107181"/>
                </a:cubicBezTo>
                <a:cubicBezTo>
                  <a:pt x="10880635" y="2092922"/>
                  <a:pt x="10889352" y="2088929"/>
                  <a:pt x="10907589" y="2090438"/>
                </a:cubicBezTo>
                <a:cubicBezTo>
                  <a:pt x="10920762" y="2091529"/>
                  <a:pt x="10938498" y="2088696"/>
                  <a:pt x="10947004" y="2084144"/>
                </a:cubicBezTo>
                <a:cubicBezTo>
                  <a:pt x="10955509" y="2079592"/>
                  <a:pt x="10988782" y="2074040"/>
                  <a:pt x="11020942" y="2071807"/>
                </a:cubicBezTo>
                <a:cubicBezTo>
                  <a:pt x="11053102" y="2069573"/>
                  <a:pt x="11080697" y="2066553"/>
                  <a:pt x="11082262" y="2065094"/>
                </a:cubicBezTo>
                <a:cubicBezTo>
                  <a:pt x="11083828" y="2063636"/>
                  <a:pt x="11083009" y="2056977"/>
                  <a:pt x="11080447" y="2050295"/>
                </a:cubicBezTo>
                <a:cubicBezTo>
                  <a:pt x="11076320" y="2039543"/>
                  <a:pt x="11058911" y="2038654"/>
                  <a:pt x="10929011" y="2042562"/>
                </a:cubicBezTo>
                <a:cubicBezTo>
                  <a:pt x="10740985" y="2048219"/>
                  <a:pt x="10715701" y="2052140"/>
                  <a:pt x="10709954" y="2076532"/>
                </a:cubicBezTo>
                <a:cubicBezTo>
                  <a:pt x="10707549" y="2086737"/>
                  <a:pt x="10695545" y="2100650"/>
                  <a:pt x="10683279" y="2107449"/>
                </a:cubicBezTo>
                <a:cubicBezTo>
                  <a:pt x="10670888" y="2114317"/>
                  <a:pt x="10653073" y="2135657"/>
                  <a:pt x="10643195" y="2155464"/>
                </a:cubicBezTo>
                <a:cubicBezTo>
                  <a:pt x="10633416" y="2175073"/>
                  <a:pt x="10618842" y="2194634"/>
                  <a:pt x="10610809" y="2198934"/>
                </a:cubicBezTo>
                <a:cubicBezTo>
                  <a:pt x="10602775" y="2203234"/>
                  <a:pt x="10562622" y="2207127"/>
                  <a:pt x="10521578" y="2207587"/>
                </a:cubicBezTo>
                <a:cubicBezTo>
                  <a:pt x="10480536" y="2208046"/>
                  <a:pt x="10430018" y="2211468"/>
                  <a:pt x="10409314" y="2215191"/>
                </a:cubicBezTo>
                <a:cubicBezTo>
                  <a:pt x="10385006" y="2219563"/>
                  <a:pt x="10368946" y="2219234"/>
                  <a:pt x="10363975" y="2214263"/>
                </a:cubicBezTo>
                <a:cubicBezTo>
                  <a:pt x="10359742" y="2210030"/>
                  <a:pt x="10340105" y="2206566"/>
                  <a:pt x="10320337" y="2206566"/>
                </a:cubicBezTo>
                <a:cubicBezTo>
                  <a:pt x="10300570" y="2206566"/>
                  <a:pt x="10283253" y="2203994"/>
                  <a:pt x="10281855" y="2200851"/>
                </a:cubicBezTo>
                <a:cubicBezTo>
                  <a:pt x="10280459" y="2197708"/>
                  <a:pt x="10266457" y="2188595"/>
                  <a:pt x="10250741" y="2180601"/>
                </a:cubicBezTo>
                <a:cubicBezTo>
                  <a:pt x="10220614" y="2165277"/>
                  <a:pt x="10212461" y="2145606"/>
                  <a:pt x="10236236" y="2145606"/>
                </a:cubicBezTo>
                <a:cubicBezTo>
                  <a:pt x="10253124" y="2145606"/>
                  <a:pt x="10293615" y="2126223"/>
                  <a:pt x="10304749" y="2112807"/>
                </a:cubicBezTo>
                <a:cubicBezTo>
                  <a:pt x="10320898" y="2093349"/>
                  <a:pt x="10301926" y="2083541"/>
                  <a:pt x="10248044" y="2083494"/>
                </a:cubicBezTo>
                <a:cubicBezTo>
                  <a:pt x="10173469" y="2083425"/>
                  <a:pt x="10153586" y="2078731"/>
                  <a:pt x="10153586" y="2061180"/>
                </a:cubicBezTo>
                <a:cubicBezTo>
                  <a:pt x="10153586" y="2050232"/>
                  <a:pt x="10158961" y="2046546"/>
                  <a:pt x="10174922" y="2046546"/>
                </a:cubicBezTo>
                <a:cubicBezTo>
                  <a:pt x="10186657" y="2046546"/>
                  <a:pt x="10200192" y="2042612"/>
                  <a:pt x="10205001" y="2037803"/>
                </a:cubicBezTo>
                <a:cubicBezTo>
                  <a:pt x="10215998" y="2026806"/>
                  <a:pt x="10190830" y="2005595"/>
                  <a:pt x="10157396" y="1997679"/>
                </a:cubicBezTo>
                <a:cubicBezTo>
                  <a:pt x="10125668" y="1990168"/>
                  <a:pt x="10031415" y="1992804"/>
                  <a:pt x="10014856" y="2001666"/>
                </a:cubicBezTo>
                <a:cubicBezTo>
                  <a:pt x="9997711" y="2010842"/>
                  <a:pt x="9997100" y="2035882"/>
                  <a:pt x="10013794" y="2045224"/>
                </a:cubicBezTo>
                <a:cubicBezTo>
                  <a:pt x="10020727" y="2049104"/>
                  <a:pt x="10024470" y="2057310"/>
                  <a:pt x="10022111" y="2063458"/>
                </a:cubicBezTo>
                <a:cubicBezTo>
                  <a:pt x="10016912" y="2077007"/>
                  <a:pt x="9923718" y="2084430"/>
                  <a:pt x="9753536" y="2084849"/>
                </a:cubicBezTo>
                <a:cubicBezTo>
                  <a:pt x="9665169" y="2085067"/>
                  <a:pt x="9635880" y="2087669"/>
                  <a:pt x="9624444" y="2096318"/>
                </a:cubicBezTo>
                <a:cubicBezTo>
                  <a:pt x="9616309" y="2102472"/>
                  <a:pt x="9598538" y="2107506"/>
                  <a:pt x="9584954" y="2107506"/>
                </a:cubicBezTo>
                <a:cubicBezTo>
                  <a:pt x="9566945" y="2107506"/>
                  <a:pt x="9558942" y="2111635"/>
                  <a:pt x="9555416" y="2122746"/>
                </a:cubicBezTo>
                <a:cubicBezTo>
                  <a:pt x="9552045" y="2133367"/>
                  <a:pt x="9543886" y="2137986"/>
                  <a:pt x="9528500" y="2137986"/>
                </a:cubicBezTo>
                <a:cubicBezTo>
                  <a:pt x="9514220" y="2137986"/>
                  <a:pt x="9503541" y="2143369"/>
                  <a:pt x="9498266" y="2153226"/>
                </a:cubicBezTo>
                <a:cubicBezTo>
                  <a:pt x="9493477" y="2162173"/>
                  <a:pt x="9482312" y="2168466"/>
                  <a:pt x="9471224" y="2168466"/>
                </a:cubicBezTo>
                <a:cubicBezTo>
                  <a:pt x="9460838" y="2168466"/>
                  <a:pt x="9446385" y="2171648"/>
                  <a:pt x="9439108" y="2175536"/>
                </a:cubicBezTo>
                <a:cubicBezTo>
                  <a:pt x="9423126" y="2184075"/>
                  <a:pt x="9357680" y="2204156"/>
                  <a:pt x="9328847" y="2209367"/>
                </a:cubicBezTo>
                <a:cubicBezTo>
                  <a:pt x="9317391" y="2211437"/>
                  <a:pt x="9303708" y="2215795"/>
                  <a:pt x="9298441" y="2219050"/>
                </a:cubicBezTo>
                <a:cubicBezTo>
                  <a:pt x="9293172" y="2222306"/>
                  <a:pt x="9222822" y="2225554"/>
                  <a:pt x="9142104" y="2226270"/>
                </a:cubicBezTo>
                <a:lnTo>
                  <a:pt x="8995346" y="2227570"/>
                </a:lnTo>
                <a:lnTo>
                  <a:pt x="8995346" y="2209448"/>
                </a:lnTo>
                <a:cubicBezTo>
                  <a:pt x="8995346" y="2199481"/>
                  <a:pt x="8998227" y="2191326"/>
                  <a:pt x="9001746" y="2191326"/>
                </a:cubicBezTo>
                <a:cubicBezTo>
                  <a:pt x="9005266" y="2191326"/>
                  <a:pt x="9012641" y="2177709"/>
                  <a:pt x="9018133" y="2161065"/>
                </a:cubicBezTo>
                <a:lnTo>
                  <a:pt x="9028121" y="2130804"/>
                </a:lnTo>
                <a:lnTo>
                  <a:pt x="9124129" y="2128680"/>
                </a:lnTo>
                <a:cubicBezTo>
                  <a:pt x="9220115" y="2126557"/>
                  <a:pt x="9220136" y="2126552"/>
                  <a:pt x="9220136" y="2108054"/>
                </a:cubicBezTo>
                <a:cubicBezTo>
                  <a:pt x="9220136" y="2093945"/>
                  <a:pt x="9214721" y="2088104"/>
                  <a:pt x="9197329" y="2083453"/>
                </a:cubicBezTo>
                <a:cubicBezTo>
                  <a:pt x="9169626" y="2076044"/>
                  <a:pt x="8996378" y="2084432"/>
                  <a:pt x="8990803" y="2093452"/>
                </a:cubicBezTo>
                <a:cubicBezTo>
                  <a:pt x="8988616" y="2096991"/>
                  <a:pt x="8924450" y="2099961"/>
                  <a:pt x="8848212" y="2100054"/>
                </a:cubicBezTo>
                <a:cubicBezTo>
                  <a:pt x="8729206" y="2100197"/>
                  <a:pt x="8705147" y="2102241"/>
                  <a:pt x="8678151" y="2114500"/>
                </a:cubicBezTo>
                <a:cubicBezTo>
                  <a:pt x="8660856" y="2122354"/>
                  <a:pt x="8644366" y="2132565"/>
                  <a:pt x="8641507" y="2137193"/>
                </a:cubicBezTo>
                <a:cubicBezTo>
                  <a:pt x="8638646" y="2141820"/>
                  <a:pt x="8629423" y="2145606"/>
                  <a:pt x="8621011" y="2145606"/>
                </a:cubicBezTo>
                <a:cubicBezTo>
                  <a:pt x="8608819" y="2145606"/>
                  <a:pt x="8606203" y="2149860"/>
                  <a:pt x="8608125" y="2166561"/>
                </a:cubicBezTo>
                <a:cubicBezTo>
                  <a:pt x="8610218" y="2184754"/>
                  <a:pt x="8614302" y="2187828"/>
                  <a:pt x="8639111" y="2189881"/>
                </a:cubicBezTo>
                <a:cubicBezTo>
                  <a:pt x="8669413" y="2192389"/>
                  <a:pt x="8674580" y="2200760"/>
                  <a:pt x="8656800" y="2218540"/>
                </a:cubicBezTo>
                <a:cubicBezTo>
                  <a:pt x="8648568" y="2226773"/>
                  <a:pt x="8623485" y="2229426"/>
                  <a:pt x="8553893" y="2229426"/>
                </a:cubicBezTo>
                <a:cubicBezTo>
                  <a:pt x="8471562" y="2229426"/>
                  <a:pt x="8457749" y="2227437"/>
                  <a:pt x="8422726" y="2210542"/>
                </a:cubicBezTo>
                <a:cubicBezTo>
                  <a:pt x="8369325" y="2184780"/>
                  <a:pt x="8337843" y="2183562"/>
                  <a:pt x="8313617" y="2206321"/>
                </a:cubicBezTo>
                <a:cubicBezTo>
                  <a:pt x="8296318" y="2222573"/>
                  <a:pt x="8286088" y="2224684"/>
                  <a:pt x="8212425" y="2227208"/>
                </a:cubicBezTo>
                <a:cubicBezTo>
                  <a:pt x="8167353" y="2228752"/>
                  <a:pt x="8116760" y="2233114"/>
                  <a:pt x="8099996" y="2236901"/>
                </a:cubicBezTo>
                <a:cubicBezTo>
                  <a:pt x="8083233" y="2240689"/>
                  <a:pt x="8064372" y="2243777"/>
                  <a:pt x="8058086" y="2243763"/>
                </a:cubicBezTo>
                <a:cubicBezTo>
                  <a:pt x="8051800" y="2243748"/>
                  <a:pt x="8031946" y="2247423"/>
                  <a:pt x="8013969" y="2251928"/>
                </a:cubicBezTo>
                <a:cubicBezTo>
                  <a:pt x="7990219" y="2257879"/>
                  <a:pt x="7976911" y="2257780"/>
                  <a:pt x="7965297" y="2251564"/>
                </a:cubicBezTo>
                <a:cubicBezTo>
                  <a:pt x="7941091" y="2238609"/>
                  <a:pt x="7882170" y="2240669"/>
                  <a:pt x="7853550" y="2255471"/>
                </a:cubicBezTo>
                <a:cubicBezTo>
                  <a:pt x="7832966" y="2266117"/>
                  <a:pt x="7816166" y="2267789"/>
                  <a:pt x="7765920" y="2264189"/>
                </a:cubicBezTo>
                <a:cubicBezTo>
                  <a:pt x="7591354" y="2251681"/>
                  <a:pt x="7575749" y="2251380"/>
                  <a:pt x="7554659" y="2260116"/>
                </a:cubicBezTo>
                <a:cubicBezTo>
                  <a:pt x="7503930" y="2281129"/>
                  <a:pt x="7301276" y="2298623"/>
                  <a:pt x="7285964" y="2283312"/>
                </a:cubicBezTo>
                <a:cubicBezTo>
                  <a:pt x="7276121" y="2273469"/>
                  <a:pt x="7245286" y="2272493"/>
                  <a:pt x="7239508" y="2281841"/>
                </a:cubicBezTo>
                <a:cubicBezTo>
                  <a:pt x="7235301" y="2288649"/>
                  <a:pt x="7182692" y="2295262"/>
                  <a:pt x="7086536" y="2301070"/>
                </a:cubicBezTo>
                <a:cubicBezTo>
                  <a:pt x="7002127" y="2306169"/>
                  <a:pt x="6995246" y="2305940"/>
                  <a:pt x="6992556" y="2297940"/>
                </a:cubicBezTo>
                <a:cubicBezTo>
                  <a:pt x="6991157" y="2293786"/>
                  <a:pt x="6985683" y="2290386"/>
                  <a:pt x="6980390" y="2290386"/>
                </a:cubicBezTo>
                <a:cubicBezTo>
                  <a:pt x="6967789" y="2290386"/>
                  <a:pt x="6924248" y="2268570"/>
                  <a:pt x="6918596" y="2259424"/>
                </a:cubicBezTo>
                <a:cubicBezTo>
                  <a:pt x="6911467" y="2247890"/>
                  <a:pt x="6856945" y="2251136"/>
                  <a:pt x="6846504" y="2263716"/>
                </a:cubicBezTo>
                <a:cubicBezTo>
                  <a:pt x="6841287" y="2270003"/>
                  <a:pt x="6824849" y="2275146"/>
                  <a:pt x="6809976" y="2275146"/>
                </a:cubicBezTo>
                <a:cubicBezTo>
                  <a:pt x="6795103" y="2275146"/>
                  <a:pt x="6777293" y="2280252"/>
                  <a:pt x="6770398" y="2286491"/>
                </a:cubicBezTo>
                <a:cubicBezTo>
                  <a:pt x="6750662" y="2304352"/>
                  <a:pt x="6648798" y="2305023"/>
                  <a:pt x="6622007" y="2287469"/>
                </a:cubicBezTo>
                <a:cubicBezTo>
                  <a:pt x="6606523" y="2277324"/>
                  <a:pt x="6593631" y="2275015"/>
                  <a:pt x="6573237" y="2278735"/>
                </a:cubicBezTo>
                <a:cubicBezTo>
                  <a:pt x="6516311" y="2289119"/>
                  <a:pt x="6287715" y="2288673"/>
                  <a:pt x="6257592" y="2278119"/>
                </a:cubicBezTo>
                <a:cubicBezTo>
                  <a:pt x="6241729" y="2272562"/>
                  <a:pt x="6219441" y="2269828"/>
                  <a:pt x="6208062" y="2272045"/>
                </a:cubicBezTo>
                <a:cubicBezTo>
                  <a:pt x="6196684" y="2274261"/>
                  <a:pt x="6165977" y="2271035"/>
                  <a:pt x="6139825" y="2264874"/>
                </a:cubicBezTo>
                <a:cubicBezTo>
                  <a:pt x="6113673" y="2258714"/>
                  <a:pt x="6085895" y="2255342"/>
                  <a:pt x="6078096" y="2257382"/>
                </a:cubicBezTo>
                <a:cubicBezTo>
                  <a:pt x="6070297" y="2259421"/>
                  <a:pt x="6059119" y="2256537"/>
                  <a:pt x="6053255" y="2250973"/>
                </a:cubicBezTo>
                <a:cubicBezTo>
                  <a:pt x="6046189" y="2244268"/>
                  <a:pt x="6018513" y="2240412"/>
                  <a:pt x="5971173" y="2239540"/>
                </a:cubicBezTo>
                <a:cubicBezTo>
                  <a:pt x="5898743" y="2238204"/>
                  <a:pt x="5875035" y="2230107"/>
                  <a:pt x="5892480" y="2212662"/>
                </a:cubicBezTo>
                <a:cubicBezTo>
                  <a:pt x="5921060" y="2184082"/>
                  <a:pt x="5882227" y="2151398"/>
                  <a:pt x="5818275" y="2150206"/>
                </a:cubicBezTo>
                <a:cubicBezTo>
                  <a:pt x="5765855" y="2149229"/>
                  <a:pt x="5761055" y="2164444"/>
                  <a:pt x="5806367" y="2187958"/>
                </a:cubicBezTo>
                <a:cubicBezTo>
                  <a:pt x="5823128" y="2196656"/>
                  <a:pt x="5838028" y="2209935"/>
                  <a:pt x="5839479" y="2217469"/>
                </a:cubicBezTo>
                <a:cubicBezTo>
                  <a:pt x="5841810" y="2229574"/>
                  <a:pt x="5838270" y="2230553"/>
                  <a:pt x="5809005" y="2225895"/>
                </a:cubicBezTo>
                <a:cubicBezTo>
                  <a:pt x="5790794" y="2222997"/>
                  <a:pt x="5743319" y="2220024"/>
                  <a:pt x="5703504" y="2219289"/>
                </a:cubicBezTo>
                <a:cubicBezTo>
                  <a:pt x="5663690" y="2218553"/>
                  <a:pt x="5626828" y="2215188"/>
                  <a:pt x="5621589" y="2211809"/>
                </a:cubicBezTo>
                <a:cubicBezTo>
                  <a:pt x="5606944" y="2202365"/>
                  <a:pt x="5610290" y="2182744"/>
                  <a:pt x="5627304" y="2178294"/>
                </a:cubicBezTo>
                <a:cubicBezTo>
                  <a:pt x="5635686" y="2176102"/>
                  <a:pt x="5642544" y="2171490"/>
                  <a:pt x="5642544" y="2168044"/>
                </a:cubicBezTo>
                <a:cubicBezTo>
                  <a:pt x="5642544" y="2164599"/>
                  <a:pt x="5657975" y="2159466"/>
                  <a:pt x="5676834" y="2156638"/>
                </a:cubicBezTo>
                <a:cubicBezTo>
                  <a:pt x="5711020" y="2151512"/>
                  <a:pt x="5721638" y="2136707"/>
                  <a:pt x="5704149" y="2118555"/>
                </a:cubicBezTo>
                <a:cubicBezTo>
                  <a:pt x="5700313" y="2114574"/>
                  <a:pt x="5696027" y="2102744"/>
                  <a:pt x="5694624" y="2092266"/>
                </a:cubicBezTo>
                <a:cubicBezTo>
                  <a:pt x="5692373" y="2075451"/>
                  <a:pt x="5686711" y="2072266"/>
                  <a:pt x="5646354" y="2065110"/>
                </a:cubicBezTo>
                <a:cubicBezTo>
                  <a:pt x="5621208" y="2060651"/>
                  <a:pt x="5595491" y="2054816"/>
                  <a:pt x="5589204" y="2052143"/>
                </a:cubicBezTo>
                <a:cubicBezTo>
                  <a:pt x="5582917" y="2049470"/>
                  <a:pt x="5564058" y="2045060"/>
                  <a:pt x="5547294" y="2042342"/>
                </a:cubicBezTo>
                <a:cubicBezTo>
                  <a:pt x="5530530" y="2039625"/>
                  <a:pt x="5508241" y="2035759"/>
                  <a:pt x="5497764" y="2033751"/>
                </a:cubicBezTo>
                <a:cubicBezTo>
                  <a:pt x="5421664" y="2019166"/>
                  <a:pt x="4680550" y="2006906"/>
                  <a:pt x="4659551" y="2019884"/>
                </a:cubicBezTo>
                <a:cubicBezTo>
                  <a:pt x="4656612" y="2021701"/>
                  <a:pt x="4619377" y="2023676"/>
                  <a:pt x="4576808" y="2024274"/>
                </a:cubicBezTo>
                <a:cubicBezTo>
                  <a:pt x="4534239" y="2024871"/>
                  <a:pt x="4497523" y="2028412"/>
                  <a:pt x="4495217" y="2032143"/>
                </a:cubicBezTo>
                <a:cubicBezTo>
                  <a:pt x="4492911" y="2035874"/>
                  <a:pt x="4477713" y="2038926"/>
                  <a:pt x="4461444" y="2038926"/>
                </a:cubicBezTo>
                <a:cubicBezTo>
                  <a:pt x="4425025" y="2038926"/>
                  <a:pt x="4419276" y="2047056"/>
                  <a:pt x="4434658" y="2076803"/>
                </a:cubicBezTo>
                <a:cubicBezTo>
                  <a:pt x="4441224" y="2089499"/>
                  <a:pt x="4445650" y="2100165"/>
                  <a:pt x="4444495" y="2100505"/>
                </a:cubicBezTo>
                <a:cubicBezTo>
                  <a:pt x="4442535" y="2101083"/>
                  <a:pt x="4423672" y="2103932"/>
                  <a:pt x="4377624" y="2110606"/>
                </a:cubicBezTo>
                <a:cubicBezTo>
                  <a:pt x="4342547" y="2115689"/>
                  <a:pt x="4324284" y="2124429"/>
                  <a:pt x="4324284" y="2136130"/>
                </a:cubicBezTo>
                <a:cubicBezTo>
                  <a:pt x="4324284" y="2142513"/>
                  <a:pt x="4318283" y="2152291"/>
                  <a:pt x="4310949" y="2157859"/>
                </a:cubicBezTo>
                <a:cubicBezTo>
                  <a:pt x="4291805" y="2172391"/>
                  <a:pt x="4166636" y="2171678"/>
                  <a:pt x="4122776" y="2156787"/>
                </a:cubicBezTo>
                <a:cubicBezTo>
                  <a:pt x="4092629" y="2146552"/>
                  <a:pt x="3991231" y="2139580"/>
                  <a:pt x="3853749" y="2138290"/>
                </a:cubicBezTo>
                <a:cubicBezTo>
                  <a:pt x="3826545" y="2138035"/>
                  <a:pt x="3821364" y="2135548"/>
                  <a:pt x="3821364" y="2122746"/>
                </a:cubicBezTo>
                <a:cubicBezTo>
                  <a:pt x="3821364" y="2114364"/>
                  <a:pt x="3824793" y="2107506"/>
                  <a:pt x="3828984" y="2107506"/>
                </a:cubicBezTo>
                <a:cubicBezTo>
                  <a:pt x="3833175" y="2107506"/>
                  <a:pt x="3836604" y="2100921"/>
                  <a:pt x="3836604" y="2092872"/>
                </a:cubicBezTo>
                <a:cubicBezTo>
                  <a:pt x="3836604" y="2074044"/>
                  <a:pt x="3874750" y="2064547"/>
                  <a:pt x="3896304" y="2078008"/>
                </a:cubicBezTo>
                <a:cubicBezTo>
                  <a:pt x="3917362" y="2091159"/>
                  <a:pt x="3935664" y="2075188"/>
                  <a:pt x="3935664" y="2043663"/>
                </a:cubicBezTo>
                <a:cubicBezTo>
                  <a:pt x="3935664" y="2024878"/>
                  <a:pt x="3931195" y="2017867"/>
                  <a:pt x="3914709" y="2010785"/>
                </a:cubicBezTo>
                <a:cubicBezTo>
                  <a:pt x="3886651" y="1998732"/>
                  <a:pt x="3647482" y="1997816"/>
                  <a:pt x="3633154" y="2009707"/>
                </a:cubicBezTo>
                <a:cubicBezTo>
                  <a:pt x="3627197" y="2014651"/>
                  <a:pt x="3588310" y="2018855"/>
                  <a:pt x="3541126" y="2019654"/>
                </a:cubicBezTo>
                <a:cubicBezTo>
                  <a:pt x="3496184" y="2020416"/>
                  <a:pt x="3447412" y="2024905"/>
                  <a:pt x="3432744" y="2029628"/>
                </a:cubicBezTo>
                <a:cubicBezTo>
                  <a:pt x="3418075" y="2034352"/>
                  <a:pt x="3387214" y="2040129"/>
                  <a:pt x="3364164" y="2042465"/>
                </a:cubicBezTo>
                <a:cubicBezTo>
                  <a:pt x="3284571" y="2050533"/>
                  <a:pt x="3223111" y="2062026"/>
                  <a:pt x="3199182" y="2073317"/>
                </a:cubicBezTo>
                <a:cubicBezTo>
                  <a:pt x="3185976" y="2079548"/>
                  <a:pt x="3154944" y="2084646"/>
                  <a:pt x="3130221" y="2084646"/>
                </a:cubicBezTo>
                <a:cubicBezTo>
                  <a:pt x="3105499" y="2084646"/>
                  <a:pt x="3081771" y="2088147"/>
                  <a:pt x="3077493" y="2092426"/>
                </a:cubicBezTo>
                <a:cubicBezTo>
                  <a:pt x="3073214" y="2096704"/>
                  <a:pt x="3045953" y="2102202"/>
                  <a:pt x="3016914" y="2104643"/>
                </a:cubicBezTo>
                <a:cubicBezTo>
                  <a:pt x="2946438" y="2110568"/>
                  <a:pt x="2922136" y="2121094"/>
                  <a:pt x="2922446" y="2145561"/>
                </a:cubicBezTo>
                <a:cubicBezTo>
                  <a:pt x="2922735" y="2168303"/>
                  <a:pt x="2939554" y="2192779"/>
                  <a:pt x="2952780" y="2189707"/>
                </a:cubicBezTo>
                <a:cubicBezTo>
                  <a:pt x="2957966" y="2188502"/>
                  <a:pt x="2963858" y="2192037"/>
                  <a:pt x="2965875" y="2197561"/>
                </a:cubicBezTo>
                <a:cubicBezTo>
                  <a:pt x="2967891" y="2203086"/>
                  <a:pt x="2964891" y="2206966"/>
                  <a:pt x="2959207" y="2206183"/>
                </a:cubicBezTo>
                <a:cubicBezTo>
                  <a:pt x="2953524" y="2205401"/>
                  <a:pt x="2939024" y="2205167"/>
                  <a:pt x="2926986" y="2205663"/>
                </a:cubicBezTo>
                <a:cubicBezTo>
                  <a:pt x="2909049" y="2206403"/>
                  <a:pt x="2906709" y="2208507"/>
                  <a:pt x="2914021" y="2217318"/>
                </a:cubicBezTo>
                <a:cubicBezTo>
                  <a:pt x="2927710" y="2233812"/>
                  <a:pt x="2910990" y="2239557"/>
                  <a:pt x="2879521" y="2229171"/>
                </a:cubicBezTo>
                <a:cubicBezTo>
                  <a:pt x="2857099" y="2221771"/>
                  <a:pt x="2846602" y="2222417"/>
                  <a:pt x="2819194" y="2232885"/>
                </a:cubicBezTo>
                <a:cubicBezTo>
                  <a:pt x="2800944" y="2239854"/>
                  <a:pt x="2781508" y="2244719"/>
                  <a:pt x="2776003" y="2243694"/>
                </a:cubicBezTo>
                <a:cubicBezTo>
                  <a:pt x="2770498" y="2242670"/>
                  <a:pt x="2751255" y="2244513"/>
                  <a:pt x="2733240" y="2247791"/>
                </a:cubicBezTo>
                <a:cubicBezTo>
                  <a:pt x="2693435" y="2255034"/>
                  <a:pt x="2634606" y="2239712"/>
                  <a:pt x="2623656" y="2219249"/>
                </a:cubicBezTo>
                <a:cubicBezTo>
                  <a:pt x="2617088" y="2206977"/>
                  <a:pt x="2610246" y="2205887"/>
                  <a:pt x="2569150" y="2210560"/>
                </a:cubicBezTo>
                <a:cubicBezTo>
                  <a:pt x="2543302" y="2213499"/>
                  <a:pt x="2508099" y="2220621"/>
                  <a:pt x="2490921" y="2226386"/>
                </a:cubicBezTo>
                <a:cubicBezTo>
                  <a:pt x="2473743" y="2232151"/>
                  <a:pt x="2446311" y="2236593"/>
                  <a:pt x="2429961" y="2236257"/>
                </a:cubicBezTo>
                <a:cubicBezTo>
                  <a:pt x="2413611" y="2235921"/>
                  <a:pt x="2353942" y="2237886"/>
                  <a:pt x="2297364" y="2240623"/>
                </a:cubicBezTo>
                <a:cubicBezTo>
                  <a:pt x="2187057" y="2245961"/>
                  <a:pt x="2164569" y="2241302"/>
                  <a:pt x="2180002" y="2216308"/>
                </a:cubicBezTo>
                <a:cubicBezTo>
                  <a:pt x="2184604" y="2208855"/>
                  <a:pt x="2196037" y="2198867"/>
                  <a:pt x="2205408" y="2194114"/>
                </a:cubicBezTo>
                <a:cubicBezTo>
                  <a:pt x="2214780" y="2189360"/>
                  <a:pt x="2226273" y="2181645"/>
                  <a:pt x="2230949" y="2176969"/>
                </a:cubicBezTo>
                <a:cubicBezTo>
                  <a:pt x="2235626" y="2172292"/>
                  <a:pt x="2245204" y="2168466"/>
                  <a:pt x="2252235" y="2168466"/>
                </a:cubicBezTo>
                <a:cubicBezTo>
                  <a:pt x="2259265" y="2168466"/>
                  <a:pt x="2269450" y="2163126"/>
                  <a:pt x="2274866" y="2156600"/>
                </a:cubicBezTo>
                <a:cubicBezTo>
                  <a:pt x="2283150" y="2146619"/>
                  <a:pt x="2281634" y="2141653"/>
                  <a:pt x="2265332" y="2125350"/>
                </a:cubicBezTo>
                <a:cubicBezTo>
                  <a:pt x="2246279" y="2106297"/>
                  <a:pt x="2244031" y="2105973"/>
                  <a:pt x="2133281" y="2106319"/>
                </a:cubicBezTo>
                <a:cubicBezTo>
                  <a:pt x="1988031" y="2106771"/>
                  <a:pt x="1986615" y="2107754"/>
                  <a:pt x="2019067" y="2185494"/>
                </a:cubicBezTo>
                <a:cubicBezTo>
                  <a:pt x="2023755" y="2196725"/>
                  <a:pt x="2020175" y="2198673"/>
                  <a:pt x="1995239" y="2198458"/>
                </a:cubicBezTo>
                <a:cubicBezTo>
                  <a:pt x="1979099" y="2198318"/>
                  <a:pt x="1928839" y="2201817"/>
                  <a:pt x="1883550" y="2206234"/>
                </a:cubicBezTo>
                <a:cubicBezTo>
                  <a:pt x="1795424" y="2214828"/>
                  <a:pt x="1771584" y="2210173"/>
                  <a:pt x="1771584" y="2184371"/>
                </a:cubicBezTo>
                <a:cubicBezTo>
                  <a:pt x="1771584" y="2176650"/>
                  <a:pt x="1776874" y="2165942"/>
                  <a:pt x="1783341" y="2160575"/>
                </a:cubicBezTo>
                <a:cubicBezTo>
                  <a:pt x="1789807" y="2155209"/>
                  <a:pt x="1794061" y="2145438"/>
                  <a:pt x="1792795" y="2138863"/>
                </a:cubicBezTo>
                <a:cubicBezTo>
                  <a:pt x="1790827" y="2128643"/>
                  <a:pt x="1771696" y="2126660"/>
                  <a:pt x="1661023" y="2125204"/>
                </a:cubicBezTo>
                <a:cubicBezTo>
                  <a:pt x="1525262" y="2123418"/>
                  <a:pt x="1397829" y="2137148"/>
                  <a:pt x="1358928" y="2157753"/>
                </a:cubicBezTo>
                <a:cubicBezTo>
                  <a:pt x="1334148" y="2170879"/>
                  <a:pt x="1312799" y="2171454"/>
                  <a:pt x="1300668" y="2159322"/>
                </a:cubicBezTo>
                <a:cubicBezTo>
                  <a:pt x="1293556" y="2152210"/>
                  <a:pt x="1289492" y="2152210"/>
                  <a:pt x="1282380" y="2159322"/>
                </a:cubicBezTo>
                <a:cubicBezTo>
                  <a:pt x="1277351" y="2164351"/>
                  <a:pt x="1258261" y="2168466"/>
                  <a:pt x="1239958" y="2168466"/>
                </a:cubicBezTo>
                <a:cubicBezTo>
                  <a:pt x="1211924" y="2168466"/>
                  <a:pt x="1202795" y="2172587"/>
                  <a:pt x="1182018" y="2194616"/>
                </a:cubicBezTo>
                <a:cubicBezTo>
                  <a:pt x="1168454" y="2208998"/>
                  <a:pt x="1147253" y="2223174"/>
                  <a:pt x="1134905" y="2226119"/>
                </a:cubicBezTo>
                <a:cubicBezTo>
                  <a:pt x="1106715" y="2232842"/>
                  <a:pt x="1085641" y="2250667"/>
                  <a:pt x="1090601" y="2263593"/>
                </a:cubicBezTo>
                <a:cubicBezTo>
                  <a:pt x="1097314" y="2281086"/>
                  <a:pt x="1057951" y="2311416"/>
                  <a:pt x="1017192" y="2320157"/>
                </a:cubicBezTo>
                <a:cubicBezTo>
                  <a:pt x="995407" y="2324829"/>
                  <a:pt x="900634" y="2328486"/>
                  <a:pt x="801354" y="2328486"/>
                </a:cubicBezTo>
                <a:cubicBezTo>
                  <a:pt x="653489" y="2328486"/>
                  <a:pt x="621567" y="2326534"/>
                  <a:pt x="607419" y="2316624"/>
                </a:cubicBezTo>
                <a:close/>
                <a:moveTo>
                  <a:pt x="10976240" y="1989762"/>
                </a:moveTo>
                <a:cubicBezTo>
                  <a:pt x="10981291" y="1983676"/>
                  <a:pt x="10983376" y="1972250"/>
                  <a:pt x="10980876" y="1964370"/>
                </a:cubicBezTo>
                <a:cubicBezTo>
                  <a:pt x="10977997" y="1955300"/>
                  <a:pt x="10981960" y="1944947"/>
                  <a:pt x="10991676" y="1936153"/>
                </a:cubicBezTo>
                <a:cubicBezTo>
                  <a:pt x="11007670" y="1921679"/>
                  <a:pt x="11010977" y="1904547"/>
                  <a:pt x="11000854" y="1888612"/>
                </a:cubicBezTo>
                <a:cubicBezTo>
                  <a:pt x="10996378" y="1881567"/>
                  <a:pt x="10987808" y="1881232"/>
                  <a:pt x="10966002" y="1887253"/>
                </a:cubicBezTo>
                <a:cubicBezTo>
                  <a:pt x="10943037" y="1893594"/>
                  <a:pt x="10931889" y="1892772"/>
                  <a:pt x="10911848" y="1883262"/>
                </a:cubicBezTo>
                <a:cubicBezTo>
                  <a:pt x="10881390" y="1868809"/>
                  <a:pt x="10865052" y="1868080"/>
                  <a:pt x="10856908" y="1880811"/>
                </a:cubicBezTo>
                <a:cubicBezTo>
                  <a:pt x="10848824" y="1893446"/>
                  <a:pt x="10819728" y="1909386"/>
                  <a:pt x="10804748" y="1909386"/>
                </a:cubicBezTo>
                <a:cubicBezTo>
                  <a:pt x="10798157" y="1909386"/>
                  <a:pt x="10794738" y="1912578"/>
                  <a:pt x="10797149" y="1916479"/>
                </a:cubicBezTo>
                <a:cubicBezTo>
                  <a:pt x="10799560" y="1920381"/>
                  <a:pt x="10797461" y="1926089"/>
                  <a:pt x="10792485" y="1929164"/>
                </a:cubicBezTo>
                <a:cubicBezTo>
                  <a:pt x="10781380" y="1936028"/>
                  <a:pt x="10810394" y="1949102"/>
                  <a:pt x="10842424" y="1951667"/>
                </a:cubicBezTo>
                <a:cubicBezTo>
                  <a:pt x="10854573" y="1952640"/>
                  <a:pt x="10867687" y="1959106"/>
                  <a:pt x="10871565" y="1966035"/>
                </a:cubicBezTo>
                <a:cubicBezTo>
                  <a:pt x="10876227" y="1974367"/>
                  <a:pt x="10883814" y="1976984"/>
                  <a:pt x="10893967" y="1973761"/>
                </a:cubicBezTo>
                <a:cubicBezTo>
                  <a:pt x="10904642" y="1970373"/>
                  <a:pt x="10912727" y="1973754"/>
                  <a:pt x="10920503" y="1984857"/>
                </a:cubicBezTo>
                <a:cubicBezTo>
                  <a:pt x="10933416" y="2003293"/>
                  <a:pt x="10962860" y="2005884"/>
                  <a:pt x="10976240" y="1989762"/>
                </a:cubicBezTo>
                <a:close/>
                <a:moveTo>
                  <a:pt x="11669964" y="1029726"/>
                </a:moveTo>
                <a:cubicBezTo>
                  <a:pt x="11669964" y="1027877"/>
                  <a:pt x="11666535" y="1024246"/>
                  <a:pt x="11662344" y="1021656"/>
                </a:cubicBezTo>
                <a:cubicBezTo>
                  <a:pt x="11658153" y="1019066"/>
                  <a:pt x="11654724" y="1020578"/>
                  <a:pt x="11654724" y="1025016"/>
                </a:cubicBezTo>
                <a:cubicBezTo>
                  <a:pt x="11654724" y="1029455"/>
                  <a:pt x="11658153" y="1033086"/>
                  <a:pt x="11662344" y="1033086"/>
                </a:cubicBezTo>
                <a:cubicBezTo>
                  <a:pt x="11666535" y="1033086"/>
                  <a:pt x="11669964" y="1031574"/>
                  <a:pt x="11669964" y="1029726"/>
                </a:cubicBezTo>
                <a:close/>
                <a:moveTo>
                  <a:pt x="10929304" y="750494"/>
                </a:moveTo>
                <a:cubicBezTo>
                  <a:pt x="10933024" y="718493"/>
                  <a:pt x="10915231" y="709974"/>
                  <a:pt x="10873947" y="723991"/>
                </a:cubicBezTo>
                <a:cubicBezTo>
                  <a:pt x="10854645" y="730544"/>
                  <a:pt x="10830399" y="735906"/>
                  <a:pt x="10820068" y="735906"/>
                </a:cubicBezTo>
                <a:cubicBezTo>
                  <a:pt x="10798642" y="735906"/>
                  <a:pt x="10794498" y="754211"/>
                  <a:pt x="10813514" y="764853"/>
                </a:cubicBezTo>
                <a:cubicBezTo>
                  <a:pt x="10820240" y="768617"/>
                  <a:pt x="10848530" y="771359"/>
                  <a:pt x="10876379" y="770947"/>
                </a:cubicBezTo>
                <a:cubicBezTo>
                  <a:pt x="10924940" y="770226"/>
                  <a:pt x="10927107" y="769389"/>
                  <a:pt x="10929304" y="750494"/>
                </a:cubicBezTo>
                <a:close/>
                <a:moveTo>
                  <a:pt x="10159402" y="584062"/>
                </a:moveTo>
                <a:cubicBezTo>
                  <a:pt x="10166679" y="580177"/>
                  <a:pt x="10178919" y="575032"/>
                  <a:pt x="10186603" y="572628"/>
                </a:cubicBezTo>
                <a:cubicBezTo>
                  <a:pt x="10211914" y="564709"/>
                  <a:pt x="10195132" y="549270"/>
                  <a:pt x="10158625" y="546890"/>
                </a:cubicBezTo>
                <a:cubicBezTo>
                  <a:pt x="10131862" y="545146"/>
                  <a:pt x="10121812" y="547525"/>
                  <a:pt x="10118400" y="556415"/>
                </a:cubicBezTo>
                <a:cubicBezTo>
                  <a:pt x="10107633" y="584473"/>
                  <a:pt x="10130169" y="599669"/>
                  <a:pt x="10159402" y="584062"/>
                </a:cubicBezTo>
                <a:close/>
                <a:moveTo>
                  <a:pt x="9946469" y="383481"/>
                </a:moveTo>
                <a:cubicBezTo>
                  <a:pt x="9945130" y="374051"/>
                  <a:pt x="9938890" y="366336"/>
                  <a:pt x="9932604" y="366336"/>
                </a:cubicBezTo>
                <a:cubicBezTo>
                  <a:pt x="9926317" y="366336"/>
                  <a:pt x="9920078" y="374051"/>
                  <a:pt x="9918738" y="383481"/>
                </a:cubicBezTo>
                <a:cubicBezTo>
                  <a:pt x="9916865" y="396676"/>
                  <a:pt x="9920059" y="400626"/>
                  <a:pt x="9932604" y="400626"/>
                </a:cubicBezTo>
                <a:cubicBezTo>
                  <a:pt x="9945148" y="400626"/>
                  <a:pt x="9948343" y="396676"/>
                  <a:pt x="9946469" y="383481"/>
                </a:cubicBezTo>
                <a:close/>
                <a:moveTo>
                  <a:pt x="6961529" y="196425"/>
                </a:moveTo>
                <a:cubicBezTo>
                  <a:pt x="6987380" y="166233"/>
                  <a:pt x="6954204" y="154224"/>
                  <a:pt x="6903487" y="175415"/>
                </a:cubicBezTo>
                <a:cubicBezTo>
                  <a:pt x="6884855" y="183200"/>
                  <a:pt x="6878471" y="189894"/>
                  <a:pt x="6881687" y="198275"/>
                </a:cubicBezTo>
                <a:cubicBezTo>
                  <a:pt x="6888334" y="215598"/>
                  <a:pt x="6946261" y="214256"/>
                  <a:pt x="6961529" y="196425"/>
                </a:cubicBezTo>
                <a:close/>
                <a:moveTo>
                  <a:pt x="8762019" y="2225981"/>
                </a:moveTo>
                <a:cubicBezTo>
                  <a:pt x="8755724" y="2209576"/>
                  <a:pt x="8765248" y="2198946"/>
                  <a:pt x="8786243" y="2198946"/>
                </a:cubicBezTo>
                <a:cubicBezTo>
                  <a:pt x="8799413" y="2198946"/>
                  <a:pt x="8804844" y="2203157"/>
                  <a:pt x="8804844" y="2213371"/>
                </a:cubicBezTo>
                <a:cubicBezTo>
                  <a:pt x="8804844" y="2235658"/>
                  <a:pt x="8769703" y="2246006"/>
                  <a:pt x="8762019" y="2225981"/>
                </a:cubicBezTo>
                <a:close/>
                <a:moveTo>
                  <a:pt x="8922954" y="2230355"/>
                </a:moveTo>
                <a:cubicBezTo>
                  <a:pt x="8909968" y="2227578"/>
                  <a:pt x="8900094" y="2220562"/>
                  <a:pt x="8900094" y="2214111"/>
                </a:cubicBezTo>
                <a:cubicBezTo>
                  <a:pt x="8900094" y="2205632"/>
                  <a:pt x="8911193" y="2202177"/>
                  <a:pt x="8943909" y="2200471"/>
                </a:cubicBezTo>
                <a:cubicBezTo>
                  <a:pt x="8986391" y="2198255"/>
                  <a:pt x="8987724" y="2198777"/>
                  <a:pt x="8987724" y="2217616"/>
                </a:cubicBezTo>
                <a:cubicBezTo>
                  <a:pt x="8987724" y="2233951"/>
                  <a:pt x="8984386" y="2236902"/>
                  <a:pt x="8966769" y="2236145"/>
                </a:cubicBezTo>
                <a:cubicBezTo>
                  <a:pt x="8955243" y="2235649"/>
                  <a:pt x="8935526" y="2233043"/>
                  <a:pt x="8922954" y="2230355"/>
                </a:cubicBezTo>
                <a:close/>
                <a:moveTo>
                  <a:pt x="9576369" y="2228667"/>
                </a:moveTo>
                <a:cubicBezTo>
                  <a:pt x="9557767" y="2221756"/>
                  <a:pt x="9557200" y="2220708"/>
                  <a:pt x="9563359" y="2204656"/>
                </a:cubicBezTo>
                <a:cubicBezTo>
                  <a:pt x="9566725" y="2195884"/>
                  <a:pt x="9576293" y="2195200"/>
                  <a:pt x="9614794" y="2200977"/>
                </a:cubicBezTo>
                <a:cubicBezTo>
                  <a:pt x="9640809" y="2204881"/>
                  <a:pt x="9663580" y="2209507"/>
                  <a:pt x="9665395" y="2211257"/>
                </a:cubicBezTo>
                <a:cubicBezTo>
                  <a:pt x="9679345" y="2224703"/>
                  <a:pt x="9604889" y="2239262"/>
                  <a:pt x="9576369" y="2228667"/>
                </a:cubicBezTo>
                <a:close/>
                <a:moveTo>
                  <a:pt x="9693636" y="2224139"/>
                </a:moveTo>
                <a:cubicBezTo>
                  <a:pt x="9685055" y="2215557"/>
                  <a:pt x="9688410" y="2206566"/>
                  <a:pt x="9700194" y="2206566"/>
                </a:cubicBezTo>
                <a:cubicBezTo>
                  <a:pt x="9706480" y="2206566"/>
                  <a:pt x="9711624" y="2209793"/>
                  <a:pt x="9711624" y="2213736"/>
                </a:cubicBezTo>
                <a:cubicBezTo>
                  <a:pt x="9711624" y="2223345"/>
                  <a:pt x="9699724" y="2230227"/>
                  <a:pt x="9693636" y="2224139"/>
                </a:cubicBezTo>
                <a:close/>
                <a:moveTo>
                  <a:pt x="9827829" y="2199376"/>
                </a:moveTo>
                <a:cubicBezTo>
                  <a:pt x="9818399" y="2191510"/>
                  <a:pt x="9810684" y="2179514"/>
                  <a:pt x="9810684" y="2172720"/>
                </a:cubicBezTo>
                <a:cubicBezTo>
                  <a:pt x="9810684" y="2156949"/>
                  <a:pt x="9831904" y="2148539"/>
                  <a:pt x="9843199" y="2159834"/>
                </a:cubicBezTo>
                <a:cubicBezTo>
                  <a:pt x="9847947" y="2164582"/>
                  <a:pt x="9873273" y="2168466"/>
                  <a:pt x="9899479" y="2168466"/>
                </a:cubicBezTo>
                <a:cubicBezTo>
                  <a:pt x="9937952" y="2168466"/>
                  <a:pt x="9968842" y="2174989"/>
                  <a:pt x="9991838" y="2187968"/>
                </a:cubicBezTo>
                <a:cubicBezTo>
                  <a:pt x="9992985" y="2188615"/>
                  <a:pt x="9991761" y="2194779"/>
                  <a:pt x="9989117" y="2201665"/>
                </a:cubicBezTo>
                <a:cubicBezTo>
                  <a:pt x="9981636" y="2221165"/>
                  <a:pt x="9851737" y="2219321"/>
                  <a:pt x="9827829" y="2199376"/>
                </a:cubicBezTo>
                <a:close/>
                <a:moveTo>
                  <a:pt x="10050401" y="2198439"/>
                </a:moveTo>
                <a:cubicBezTo>
                  <a:pt x="10043387" y="2187092"/>
                  <a:pt x="10051519" y="2180922"/>
                  <a:pt x="10066109" y="2186521"/>
                </a:cubicBezTo>
                <a:cubicBezTo>
                  <a:pt x="10072840" y="2189105"/>
                  <a:pt x="10076216" y="2194672"/>
                  <a:pt x="10073608" y="2198892"/>
                </a:cubicBezTo>
                <a:cubicBezTo>
                  <a:pt x="10067430" y="2208886"/>
                  <a:pt x="10056728" y="2208677"/>
                  <a:pt x="10050401" y="2198439"/>
                </a:cubicBezTo>
                <a:close/>
                <a:moveTo>
                  <a:pt x="5109144" y="2185646"/>
                </a:moveTo>
                <a:cubicBezTo>
                  <a:pt x="5064770" y="2181912"/>
                  <a:pt x="5048184" y="2176330"/>
                  <a:pt x="5048184" y="2165128"/>
                </a:cubicBezTo>
                <a:cubicBezTo>
                  <a:pt x="5048184" y="2140911"/>
                  <a:pt x="5196786" y="2134464"/>
                  <a:pt x="5205927" y="2158284"/>
                </a:cubicBezTo>
                <a:cubicBezTo>
                  <a:pt x="5208292" y="2164447"/>
                  <a:pt x="5207201" y="2172256"/>
                  <a:pt x="5203501" y="2175635"/>
                </a:cubicBezTo>
                <a:cubicBezTo>
                  <a:pt x="5195136" y="2183277"/>
                  <a:pt x="5144645" y="2188634"/>
                  <a:pt x="5109144" y="2185646"/>
                </a:cubicBezTo>
                <a:close/>
                <a:moveTo>
                  <a:pt x="4499544" y="2165170"/>
                </a:moveTo>
                <a:cubicBezTo>
                  <a:pt x="4499544" y="2146266"/>
                  <a:pt x="4522254" y="2132284"/>
                  <a:pt x="4537576" y="2141754"/>
                </a:cubicBezTo>
                <a:cubicBezTo>
                  <a:pt x="4549526" y="2149139"/>
                  <a:pt x="4546626" y="2173933"/>
                  <a:pt x="4533211" y="2179081"/>
                </a:cubicBezTo>
                <a:cubicBezTo>
                  <a:pt x="4509788" y="2188069"/>
                  <a:pt x="4499544" y="2183836"/>
                  <a:pt x="4499544" y="2165170"/>
                </a:cubicBezTo>
                <a:close/>
                <a:moveTo>
                  <a:pt x="4597897" y="2171425"/>
                </a:moveTo>
                <a:cubicBezTo>
                  <a:pt x="4583243" y="2153767"/>
                  <a:pt x="4595838" y="2137986"/>
                  <a:pt x="4624585" y="2137986"/>
                </a:cubicBezTo>
                <a:cubicBezTo>
                  <a:pt x="4639138" y="2137986"/>
                  <a:pt x="4653250" y="2141554"/>
                  <a:pt x="4655946" y="2145916"/>
                </a:cubicBezTo>
                <a:cubicBezTo>
                  <a:pt x="4658641" y="2150277"/>
                  <a:pt x="4667844" y="2151625"/>
                  <a:pt x="4676396" y="2148911"/>
                </a:cubicBezTo>
                <a:cubicBezTo>
                  <a:pt x="4693480" y="2143489"/>
                  <a:pt x="4706324" y="2156890"/>
                  <a:pt x="4699954" y="2173490"/>
                </a:cubicBezTo>
                <a:cubicBezTo>
                  <a:pt x="4694749" y="2187054"/>
                  <a:pt x="4668964" y="2186612"/>
                  <a:pt x="4665837" y="2172905"/>
                </a:cubicBezTo>
                <a:cubicBezTo>
                  <a:pt x="4663755" y="2163776"/>
                  <a:pt x="4658972" y="2163629"/>
                  <a:pt x="4634945" y="2171957"/>
                </a:cubicBezTo>
                <a:cubicBezTo>
                  <a:pt x="4611316" y="2180146"/>
                  <a:pt x="4605061" y="2180056"/>
                  <a:pt x="4597897" y="2171425"/>
                </a:cubicBezTo>
                <a:close/>
                <a:moveTo>
                  <a:pt x="3173664" y="2157036"/>
                </a:moveTo>
                <a:cubicBezTo>
                  <a:pt x="3173664" y="2149188"/>
                  <a:pt x="3178658" y="2145450"/>
                  <a:pt x="3186999" y="2147057"/>
                </a:cubicBezTo>
                <a:cubicBezTo>
                  <a:pt x="3203061" y="2150150"/>
                  <a:pt x="3202048" y="2163673"/>
                  <a:pt x="3185496" y="2167120"/>
                </a:cubicBezTo>
                <a:cubicBezTo>
                  <a:pt x="3178593" y="2168557"/>
                  <a:pt x="3173664" y="2164357"/>
                  <a:pt x="3173664" y="2157036"/>
                </a:cubicBezTo>
                <a:close/>
                <a:moveTo>
                  <a:pt x="11250864" y="2156791"/>
                </a:moveTo>
                <a:cubicBezTo>
                  <a:pt x="11250864" y="2144983"/>
                  <a:pt x="11280331" y="2129316"/>
                  <a:pt x="11290869" y="2135521"/>
                </a:cubicBezTo>
                <a:cubicBezTo>
                  <a:pt x="11294012" y="2137371"/>
                  <a:pt x="11296584" y="2145541"/>
                  <a:pt x="11296584" y="2153676"/>
                </a:cubicBezTo>
                <a:cubicBezTo>
                  <a:pt x="11296584" y="2165030"/>
                  <a:pt x="11291272" y="2168466"/>
                  <a:pt x="11273724" y="2168466"/>
                </a:cubicBezTo>
                <a:cubicBezTo>
                  <a:pt x="11258270" y="2168466"/>
                  <a:pt x="11250864" y="2164684"/>
                  <a:pt x="11250864" y="2156791"/>
                </a:cubicBezTo>
                <a:close/>
                <a:moveTo>
                  <a:pt x="11540424" y="2110946"/>
                </a:moveTo>
                <a:cubicBezTo>
                  <a:pt x="11521564" y="2106250"/>
                  <a:pt x="11506476" y="2098412"/>
                  <a:pt x="11506896" y="2093527"/>
                </a:cubicBezTo>
                <a:cubicBezTo>
                  <a:pt x="11507315" y="2088643"/>
                  <a:pt x="11508172" y="2081217"/>
                  <a:pt x="11508801" y="2077026"/>
                </a:cubicBezTo>
                <a:cubicBezTo>
                  <a:pt x="11510407" y="2066319"/>
                  <a:pt x="11556209" y="2067531"/>
                  <a:pt x="11580755" y="2078931"/>
                </a:cubicBezTo>
                <a:cubicBezTo>
                  <a:pt x="11603915" y="2089687"/>
                  <a:pt x="11608213" y="2111778"/>
                  <a:pt x="11588049" y="2116416"/>
                </a:cubicBezTo>
                <a:cubicBezTo>
                  <a:pt x="11580715" y="2118103"/>
                  <a:pt x="11559283" y="2115642"/>
                  <a:pt x="11540424" y="2110946"/>
                </a:cubicBezTo>
                <a:close/>
                <a:moveTo>
                  <a:pt x="12068109" y="1568728"/>
                </a:moveTo>
                <a:cubicBezTo>
                  <a:pt x="12057390" y="1566664"/>
                  <a:pt x="12050964" y="1559912"/>
                  <a:pt x="12050964" y="1550716"/>
                </a:cubicBezTo>
                <a:cubicBezTo>
                  <a:pt x="12050964" y="1537966"/>
                  <a:pt x="12056547" y="1536006"/>
                  <a:pt x="12092874" y="1536006"/>
                </a:cubicBezTo>
                <a:cubicBezTo>
                  <a:pt x="12135614" y="1536006"/>
                  <a:pt x="12145691" y="1544911"/>
                  <a:pt x="12125640" y="1564962"/>
                </a:cubicBezTo>
                <a:cubicBezTo>
                  <a:pt x="12116559" y="1574043"/>
                  <a:pt x="12100992" y="1575062"/>
                  <a:pt x="12068109" y="1568728"/>
                </a:cubicBezTo>
                <a:close/>
                <a:moveTo>
                  <a:pt x="12106209" y="1485163"/>
                </a:moveTo>
                <a:cubicBezTo>
                  <a:pt x="12100970" y="1483091"/>
                  <a:pt x="12096684" y="1469680"/>
                  <a:pt x="12096684" y="1455361"/>
                </a:cubicBezTo>
                <a:cubicBezTo>
                  <a:pt x="12096684" y="1435195"/>
                  <a:pt x="12099833" y="1429326"/>
                  <a:pt x="12110654" y="1429326"/>
                </a:cubicBezTo>
                <a:cubicBezTo>
                  <a:pt x="12118338" y="1429326"/>
                  <a:pt x="12127093" y="1431796"/>
                  <a:pt x="12130113" y="1434815"/>
                </a:cubicBezTo>
                <a:cubicBezTo>
                  <a:pt x="12133131" y="1437834"/>
                  <a:pt x="12147425" y="1439285"/>
                  <a:pt x="12161877" y="1438040"/>
                </a:cubicBezTo>
                <a:cubicBezTo>
                  <a:pt x="12180681" y="1436420"/>
                  <a:pt x="12189519" y="1439338"/>
                  <a:pt x="12192960" y="1448303"/>
                </a:cubicBezTo>
                <a:cubicBezTo>
                  <a:pt x="12199150" y="1464435"/>
                  <a:pt x="12188612" y="1474635"/>
                  <a:pt x="12160794" y="1479434"/>
                </a:cubicBezTo>
                <a:cubicBezTo>
                  <a:pt x="12148583" y="1481541"/>
                  <a:pt x="12133450" y="1484539"/>
                  <a:pt x="12127164" y="1486098"/>
                </a:cubicBezTo>
                <a:cubicBezTo>
                  <a:pt x="12120877" y="1487656"/>
                  <a:pt x="12111448" y="1487235"/>
                  <a:pt x="12106209" y="1485163"/>
                </a:cubicBezTo>
                <a:close/>
                <a:moveTo>
                  <a:pt x="11964538" y="1288746"/>
                </a:moveTo>
                <a:cubicBezTo>
                  <a:pt x="11961935" y="1281965"/>
                  <a:pt x="11966327" y="1275794"/>
                  <a:pt x="11975919" y="1272749"/>
                </a:cubicBezTo>
                <a:cubicBezTo>
                  <a:pt x="11993488" y="1267173"/>
                  <a:pt x="12009652" y="1278867"/>
                  <a:pt x="12001844" y="1291502"/>
                </a:cubicBezTo>
                <a:cubicBezTo>
                  <a:pt x="11994424" y="1303508"/>
                  <a:pt x="11969496" y="1301666"/>
                  <a:pt x="11964538" y="1288746"/>
                </a:cubicBezTo>
                <a:close/>
                <a:moveTo>
                  <a:pt x="11837333" y="1265169"/>
                </a:moveTo>
                <a:cubicBezTo>
                  <a:pt x="11828837" y="1254933"/>
                  <a:pt x="11828848" y="1251857"/>
                  <a:pt x="11837409" y="1246570"/>
                </a:cubicBezTo>
                <a:cubicBezTo>
                  <a:pt x="11851656" y="1237765"/>
                  <a:pt x="11869305" y="1245961"/>
                  <a:pt x="11866559" y="1260108"/>
                </a:cubicBezTo>
                <a:cubicBezTo>
                  <a:pt x="11863284" y="1276982"/>
                  <a:pt x="11849171" y="1279426"/>
                  <a:pt x="11837338" y="1265169"/>
                </a:cubicBezTo>
                <a:close/>
                <a:moveTo>
                  <a:pt x="11658085" y="869769"/>
                </a:moveTo>
                <a:cubicBezTo>
                  <a:pt x="11638479" y="855298"/>
                  <a:pt x="11652397" y="840470"/>
                  <a:pt x="11682371" y="843895"/>
                </a:cubicBezTo>
                <a:cubicBezTo>
                  <a:pt x="11698307" y="845717"/>
                  <a:pt x="11704915" y="851055"/>
                  <a:pt x="11706689" y="863541"/>
                </a:cubicBezTo>
                <a:cubicBezTo>
                  <a:pt x="11708629" y="877198"/>
                  <a:pt x="11705436" y="880686"/>
                  <a:pt x="11691000" y="880686"/>
                </a:cubicBezTo>
                <a:cubicBezTo>
                  <a:pt x="11681031" y="880686"/>
                  <a:pt x="11666221" y="875773"/>
                  <a:pt x="11658085" y="869769"/>
                </a:cubicBezTo>
                <a:close/>
                <a:moveTo>
                  <a:pt x="11770474" y="867351"/>
                </a:moveTo>
                <a:cubicBezTo>
                  <a:pt x="11771886" y="860017"/>
                  <a:pt x="11779807" y="854016"/>
                  <a:pt x="11788074" y="854016"/>
                </a:cubicBezTo>
                <a:cubicBezTo>
                  <a:pt x="11796341" y="854016"/>
                  <a:pt x="11804261" y="860017"/>
                  <a:pt x="11805673" y="867351"/>
                </a:cubicBezTo>
                <a:cubicBezTo>
                  <a:pt x="11807597" y="877339"/>
                  <a:pt x="11803179" y="880686"/>
                  <a:pt x="11788074" y="880686"/>
                </a:cubicBezTo>
                <a:cubicBezTo>
                  <a:pt x="11772969" y="880686"/>
                  <a:pt x="11768551" y="877339"/>
                  <a:pt x="11770474" y="867351"/>
                </a:cubicBezTo>
                <a:close/>
                <a:moveTo>
                  <a:pt x="11560511" y="724432"/>
                </a:moveTo>
                <a:cubicBezTo>
                  <a:pt x="11557857" y="717516"/>
                  <a:pt x="11560511" y="713046"/>
                  <a:pt x="11567333" y="713046"/>
                </a:cubicBezTo>
                <a:cubicBezTo>
                  <a:pt x="11579657" y="713046"/>
                  <a:pt x="11582461" y="724953"/>
                  <a:pt x="11571702" y="731603"/>
                </a:cubicBezTo>
                <a:cubicBezTo>
                  <a:pt x="11567950" y="733921"/>
                  <a:pt x="11562914" y="730695"/>
                  <a:pt x="11560511" y="724432"/>
                </a:cubicBezTo>
                <a:close/>
                <a:moveTo>
                  <a:pt x="11822364" y="518736"/>
                </a:moveTo>
                <a:cubicBezTo>
                  <a:pt x="11822364" y="502649"/>
                  <a:pt x="11825920" y="499686"/>
                  <a:pt x="11845224" y="499686"/>
                </a:cubicBezTo>
                <a:cubicBezTo>
                  <a:pt x="11864527" y="499686"/>
                  <a:pt x="11868084" y="502649"/>
                  <a:pt x="11868084" y="518736"/>
                </a:cubicBezTo>
                <a:cubicBezTo>
                  <a:pt x="11868084" y="534823"/>
                  <a:pt x="11864527" y="537786"/>
                  <a:pt x="11845224" y="537786"/>
                </a:cubicBezTo>
                <a:cubicBezTo>
                  <a:pt x="11825920" y="537786"/>
                  <a:pt x="11822364" y="534823"/>
                  <a:pt x="11822364" y="518736"/>
                </a:cubicBezTo>
                <a:close/>
                <a:moveTo>
                  <a:pt x="11896024" y="525086"/>
                </a:moveTo>
                <a:cubicBezTo>
                  <a:pt x="11884278" y="513340"/>
                  <a:pt x="11891574" y="498716"/>
                  <a:pt x="11908011" y="501061"/>
                </a:cubicBezTo>
                <a:cubicBezTo>
                  <a:pt x="11929584" y="504139"/>
                  <a:pt x="11936399" y="530166"/>
                  <a:pt x="11915633" y="530166"/>
                </a:cubicBezTo>
                <a:cubicBezTo>
                  <a:pt x="11907642" y="530166"/>
                  <a:pt x="11898817" y="527880"/>
                  <a:pt x="11896024" y="525086"/>
                </a:cubicBezTo>
                <a:close/>
                <a:moveTo>
                  <a:pt x="10812714" y="514926"/>
                </a:moveTo>
                <a:cubicBezTo>
                  <a:pt x="10809672" y="510005"/>
                  <a:pt x="10810613" y="502549"/>
                  <a:pt x="10814804" y="498358"/>
                </a:cubicBezTo>
                <a:cubicBezTo>
                  <a:pt x="10819883" y="493278"/>
                  <a:pt x="10824267" y="493721"/>
                  <a:pt x="10827954" y="499686"/>
                </a:cubicBezTo>
                <a:cubicBezTo>
                  <a:pt x="10830996" y="504607"/>
                  <a:pt x="10830054" y="512063"/>
                  <a:pt x="10825863" y="516254"/>
                </a:cubicBezTo>
                <a:cubicBezTo>
                  <a:pt x="10820784" y="521334"/>
                  <a:pt x="10816400" y="520891"/>
                  <a:pt x="10812714" y="514926"/>
                </a:cubicBezTo>
                <a:close/>
                <a:moveTo>
                  <a:pt x="10953684" y="514665"/>
                </a:moveTo>
                <a:cubicBezTo>
                  <a:pt x="10943791" y="508045"/>
                  <a:pt x="10944243" y="505499"/>
                  <a:pt x="10957045" y="495731"/>
                </a:cubicBezTo>
                <a:cubicBezTo>
                  <a:pt x="10982013" y="476682"/>
                  <a:pt x="11014644" y="486261"/>
                  <a:pt x="11014644" y="512640"/>
                </a:cubicBezTo>
                <a:cubicBezTo>
                  <a:pt x="11014644" y="524499"/>
                  <a:pt x="10970570" y="525963"/>
                  <a:pt x="10953684" y="514665"/>
                </a:cubicBezTo>
                <a:close/>
                <a:moveTo>
                  <a:pt x="11840499" y="450521"/>
                </a:moveTo>
                <a:cubicBezTo>
                  <a:pt x="11834684" y="435368"/>
                  <a:pt x="11843299" y="423486"/>
                  <a:pt x="11860098" y="423486"/>
                </a:cubicBezTo>
                <a:cubicBezTo>
                  <a:pt x="11874722" y="423486"/>
                  <a:pt x="11886452" y="442739"/>
                  <a:pt x="11879088" y="454654"/>
                </a:cubicBezTo>
                <a:cubicBezTo>
                  <a:pt x="11872311" y="465622"/>
                  <a:pt x="11845179" y="462716"/>
                  <a:pt x="11840499" y="450521"/>
                </a:cubicBezTo>
                <a:close/>
                <a:moveTo>
                  <a:pt x="10875127" y="402684"/>
                </a:moveTo>
                <a:cubicBezTo>
                  <a:pt x="10845369" y="398295"/>
                  <a:pt x="10853773" y="381576"/>
                  <a:pt x="10885739" y="381576"/>
                </a:cubicBezTo>
                <a:cubicBezTo>
                  <a:pt x="10903121" y="381576"/>
                  <a:pt x="10911774" y="385164"/>
                  <a:pt x="10911774" y="392371"/>
                </a:cubicBezTo>
                <a:cubicBezTo>
                  <a:pt x="10911774" y="404964"/>
                  <a:pt x="10904486" y="407015"/>
                  <a:pt x="10875127" y="402684"/>
                </a:cubicBezTo>
                <a:close/>
                <a:moveTo>
                  <a:pt x="2095434" y="316806"/>
                </a:moveTo>
                <a:cubicBezTo>
                  <a:pt x="2098024" y="312615"/>
                  <a:pt x="2103370" y="309186"/>
                  <a:pt x="2107314" y="309186"/>
                </a:cubicBezTo>
                <a:cubicBezTo>
                  <a:pt x="2111257" y="309186"/>
                  <a:pt x="2114484" y="312615"/>
                  <a:pt x="2114484" y="316806"/>
                </a:cubicBezTo>
                <a:cubicBezTo>
                  <a:pt x="2114484" y="320997"/>
                  <a:pt x="2109138" y="324426"/>
                  <a:pt x="2102604" y="324426"/>
                </a:cubicBezTo>
                <a:cubicBezTo>
                  <a:pt x="2096070" y="324426"/>
                  <a:pt x="2092844" y="320997"/>
                  <a:pt x="2095434" y="316806"/>
                </a:cubicBezTo>
                <a:close/>
                <a:moveTo>
                  <a:pt x="3016104" y="258887"/>
                </a:moveTo>
                <a:cubicBezTo>
                  <a:pt x="3013530" y="252178"/>
                  <a:pt x="3016187" y="243744"/>
                  <a:pt x="3022009" y="240145"/>
                </a:cubicBezTo>
                <a:cubicBezTo>
                  <a:pt x="3028116" y="236371"/>
                  <a:pt x="3031625" y="224352"/>
                  <a:pt x="3030303" y="211743"/>
                </a:cubicBezTo>
                <a:cubicBezTo>
                  <a:pt x="3028280" y="192460"/>
                  <a:pt x="3032375" y="187619"/>
                  <a:pt x="3065033" y="170675"/>
                </a:cubicBezTo>
                <a:cubicBezTo>
                  <a:pt x="3092871" y="156232"/>
                  <a:pt x="3114634" y="151252"/>
                  <a:pt x="3152746" y="150602"/>
                </a:cubicBezTo>
                <a:cubicBezTo>
                  <a:pt x="3180624" y="150128"/>
                  <a:pt x="3209594" y="146541"/>
                  <a:pt x="3217124" y="142633"/>
                </a:cubicBezTo>
                <a:cubicBezTo>
                  <a:pt x="3224653" y="138725"/>
                  <a:pt x="3256531" y="130881"/>
                  <a:pt x="3287964" y="125202"/>
                </a:cubicBezTo>
                <a:cubicBezTo>
                  <a:pt x="3329095" y="117770"/>
                  <a:pt x="3345114" y="111672"/>
                  <a:pt x="3345114" y="103446"/>
                </a:cubicBezTo>
                <a:cubicBezTo>
                  <a:pt x="3345114" y="97160"/>
                  <a:pt x="3348543" y="89497"/>
                  <a:pt x="3352734" y="86418"/>
                </a:cubicBezTo>
                <a:cubicBezTo>
                  <a:pt x="3365521" y="77023"/>
                  <a:pt x="3379404" y="79938"/>
                  <a:pt x="3379404" y="92016"/>
                </a:cubicBezTo>
                <a:cubicBezTo>
                  <a:pt x="3379404" y="98303"/>
                  <a:pt x="3382833" y="103446"/>
                  <a:pt x="3387024" y="103446"/>
                </a:cubicBezTo>
                <a:cubicBezTo>
                  <a:pt x="3391215" y="103446"/>
                  <a:pt x="3394644" y="109958"/>
                  <a:pt x="3394644" y="117917"/>
                </a:cubicBezTo>
                <a:cubicBezTo>
                  <a:pt x="3394644" y="134625"/>
                  <a:pt x="3343527" y="164406"/>
                  <a:pt x="3314849" y="164406"/>
                </a:cubicBezTo>
                <a:cubicBezTo>
                  <a:pt x="3304748" y="164406"/>
                  <a:pt x="3294364" y="167835"/>
                  <a:pt x="3291774" y="172026"/>
                </a:cubicBezTo>
                <a:cubicBezTo>
                  <a:pt x="3289184" y="176217"/>
                  <a:pt x="3279519" y="179646"/>
                  <a:pt x="3270297" y="179646"/>
                </a:cubicBezTo>
                <a:cubicBezTo>
                  <a:pt x="3261075" y="179646"/>
                  <a:pt x="3249247" y="186504"/>
                  <a:pt x="3244012" y="194886"/>
                </a:cubicBezTo>
                <a:cubicBezTo>
                  <a:pt x="3238778" y="203268"/>
                  <a:pt x="3229380" y="210126"/>
                  <a:pt x="3223129" y="210126"/>
                </a:cubicBezTo>
                <a:cubicBezTo>
                  <a:pt x="3216878" y="210126"/>
                  <a:pt x="3211764" y="213555"/>
                  <a:pt x="3211764" y="217746"/>
                </a:cubicBezTo>
                <a:cubicBezTo>
                  <a:pt x="3211764" y="221937"/>
                  <a:pt x="3198440" y="225366"/>
                  <a:pt x="3182155" y="225366"/>
                </a:cubicBezTo>
                <a:cubicBezTo>
                  <a:pt x="3165870" y="225366"/>
                  <a:pt x="3142724" y="230488"/>
                  <a:pt x="3130720" y="236749"/>
                </a:cubicBezTo>
                <a:cubicBezTo>
                  <a:pt x="3118716" y="243010"/>
                  <a:pt x="3103285" y="248153"/>
                  <a:pt x="3096430" y="248179"/>
                </a:cubicBezTo>
                <a:cubicBezTo>
                  <a:pt x="3089575" y="248202"/>
                  <a:pt x="3074144" y="253348"/>
                  <a:pt x="3062140" y="259609"/>
                </a:cubicBezTo>
                <a:cubicBezTo>
                  <a:pt x="3034076" y="274246"/>
                  <a:pt x="3021925" y="274055"/>
                  <a:pt x="3016104" y="258887"/>
                </a:cubicBezTo>
                <a:close/>
                <a:moveTo>
                  <a:pt x="10782234" y="257891"/>
                </a:moveTo>
                <a:cubicBezTo>
                  <a:pt x="10747614" y="249241"/>
                  <a:pt x="10746723" y="213832"/>
                  <a:pt x="10780329" y="182144"/>
                </a:cubicBezTo>
                <a:cubicBezTo>
                  <a:pt x="10818238" y="146399"/>
                  <a:pt x="10830049" y="142592"/>
                  <a:pt x="10889149" y="147061"/>
                </a:cubicBezTo>
                <a:cubicBezTo>
                  <a:pt x="10947607" y="151483"/>
                  <a:pt x="10976348" y="142717"/>
                  <a:pt x="10976818" y="120323"/>
                </a:cubicBezTo>
                <a:cubicBezTo>
                  <a:pt x="10976970" y="113136"/>
                  <a:pt x="10985148" y="97405"/>
                  <a:pt x="10994995" y="85366"/>
                </a:cubicBezTo>
                <a:cubicBezTo>
                  <a:pt x="11014080" y="62031"/>
                  <a:pt x="11007930" y="62510"/>
                  <a:pt x="11094654" y="77610"/>
                </a:cubicBezTo>
                <a:cubicBezTo>
                  <a:pt x="11123011" y="82547"/>
                  <a:pt x="11132375" y="103446"/>
                  <a:pt x="11106229" y="103446"/>
                </a:cubicBezTo>
                <a:cubicBezTo>
                  <a:pt x="11089802" y="103446"/>
                  <a:pt x="11081157" y="124997"/>
                  <a:pt x="11084831" y="156786"/>
                </a:cubicBezTo>
                <a:cubicBezTo>
                  <a:pt x="11086889" y="174583"/>
                  <a:pt x="11084542" y="175993"/>
                  <a:pt x="11049128" y="178229"/>
                </a:cubicBezTo>
                <a:cubicBezTo>
                  <a:pt x="11028279" y="179544"/>
                  <a:pt x="11007705" y="183500"/>
                  <a:pt x="11003408" y="187019"/>
                </a:cubicBezTo>
                <a:cubicBezTo>
                  <a:pt x="10999109" y="190538"/>
                  <a:pt x="10975877" y="195857"/>
                  <a:pt x="10951779" y="198840"/>
                </a:cubicBezTo>
                <a:cubicBezTo>
                  <a:pt x="10927680" y="201822"/>
                  <a:pt x="10907964" y="207065"/>
                  <a:pt x="10907964" y="210491"/>
                </a:cubicBezTo>
                <a:cubicBezTo>
                  <a:pt x="10907964" y="213916"/>
                  <a:pt x="10900248" y="219122"/>
                  <a:pt x="10890819" y="222058"/>
                </a:cubicBezTo>
                <a:cubicBezTo>
                  <a:pt x="10881389" y="224995"/>
                  <a:pt x="10856744" y="235513"/>
                  <a:pt x="10836052" y="245432"/>
                </a:cubicBezTo>
                <a:cubicBezTo>
                  <a:pt x="10815360" y="255351"/>
                  <a:pt x="10798215" y="263068"/>
                  <a:pt x="10797952" y="262582"/>
                </a:cubicBezTo>
                <a:cubicBezTo>
                  <a:pt x="10797693" y="262096"/>
                  <a:pt x="10790616" y="259985"/>
                  <a:pt x="10782234" y="257891"/>
                </a:cubicBezTo>
                <a:close/>
                <a:moveTo>
                  <a:pt x="7844973" y="212491"/>
                </a:moveTo>
                <a:cubicBezTo>
                  <a:pt x="7845117" y="204474"/>
                  <a:pt x="7855753" y="193777"/>
                  <a:pt x="7870370" y="186951"/>
                </a:cubicBezTo>
                <a:cubicBezTo>
                  <a:pt x="7892099" y="176803"/>
                  <a:pt x="7896897" y="176680"/>
                  <a:pt x="7905646" y="186046"/>
                </a:cubicBezTo>
                <a:cubicBezTo>
                  <a:pt x="7921148" y="202639"/>
                  <a:pt x="7904953" y="221163"/>
                  <a:pt x="7872527" y="223921"/>
                </a:cubicBezTo>
                <a:cubicBezTo>
                  <a:pt x="7849835" y="225851"/>
                  <a:pt x="7844770" y="223750"/>
                  <a:pt x="7844973" y="212491"/>
                </a:cubicBezTo>
                <a:close/>
                <a:moveTo>
                  <a:pt x="10188392" y="210699"/>
                </a:moveTo>
                <a:cubicBezTo>
                  <a:pt x="10172284" y="192900"/>
                  <a:pt x="10177389" y="172345"/>
                  <a:pt x="10199341" y="166604"/>
                </a:cubicBezTo>
                <a:cubicBezTo>
                  <a:pt x="10207704" y="164418"/>
                  <a:pt x="10214544" y="159600"/>
                  <a:pt x="10214544" y="155897"/>
                </a:cubicBezTo>
                <a:cubicBezTo>
                  <a:pt x="10214544" y="146172"/>
                  <a:pt x="10250788" y="147626"/>
                  <a:pt x="10270290" y="158134"/>
                </a:cubicBezTo>
                <a:cubicBezTo>
                  <a:pt x="10279444" y="163067"/>
                  <a:pt x="10305175" y="167763"/>
                  <a:pt x="10327469" y="168570"/>
                </a:cubicBezTo>
                <a:cubicBezTo>
                  <a:pt x="10349763" y="169378"/>
                  <a:pt x="10371511" y="173546"/>
                  <a:pt x="10375798" y="177833"/>
                </a:cubicBezTo>
                <a:cubicBezTo>
                  <a:pt x="10380085" y="182120"/>
                  <a:pt x="10397448" y="183768"/>
                  <a:pt x="10414383" y="181497"/>
                </a:cubicBezTo>
                <a:cubicBezTo>
                  <a:pt x="10438643" y="178243"/>
                  <a:pt x="10444384" y="179629"/>
                  <a:pt x="10441454" y="188032"/>
                </a:cubicBezTo>
                <a:cubicBezTo>
                  <a:pt x="10439235" y="194397"/>
                  <a:pt x="10429609" y="197812"/>
                  <a:pt x="10417579" y="196503"/>
                </a:cubicBezTo>
                <a:cubicBezTo>
                  <a:pt x="10406493" y="195296"/>
                  <a:pt x="10397424" y="197253"/>
                  <a:pt x="10397424" y="200852"/>
                </a:cubicBezTo>
                <a:cubicBezTo>
                  <a:pt x="10397424" y="204450"/>
                  <a:pt x="10368288" y="205865"/>
                  <a:pt x="10332679" y="203996"/>
                </a:cubicBezTo>
                <a:cubicBezTo>
                  <a:pt x="10295068" y="202022"/>
                  <a:pt x="10263933" y="203822"/>
                  <a:pt x="10258384" y="208292"/>
                </a:cubicBezTo>
                <a:cubicBezTo>
                  <a:pt x="10253132" y="212524"/>
                  <a:pt x="10238339" y="218227"/>
                  <a:pt x="10225511" y="220965"/>
                </a:cubicBezTo>
                <a:cubicBezTo>
                  <a:pt x="10207648" y="224778"/>
                  <a:pt x="10198958" y="222375"/>
                  <a:pt x="10188392" y="210699"/>
                </a:cubicBezTo>
                <a:close/>
                <a:moveTo>
                  <a:pt x="2958399" y="204873"/>
                </a:moveTo>
                <a:cubicBezTo>
                  <a:pt x="2939571" y="199953"/>
                  <a:pt x="2941854" y="183502"/>
                  <a:pt x="2963316" y="169440"/>
                </a:cubicBezTo>
                <a:cubicBezTo>
                  <a:pt x="2980435" y="158223"/>
                  <a:pt x="2981822" y="158451"/>
                  <a:pt x="2985655" y="173108"/>
                </a:cubicBezTo>
                <a:cubicBezTo>
                  <a:pt x="2990006" y="189749"/>
                  <a:pt x="2984773" y="210711"/>
                  <a:pt x="2976634" y="209242"/>
                </a:cubicBezTo>
                <a:cubicBezTo>
                  <a:pt x="2973939" y="208756"/>
                  <a:pt x="2965733" y="206790"/>
                  <a:pt x="2958399" y="204873"/>
                </a:cubicBezTo>
                <a:close/>
                <a:moveTo>
                  <a:pt x="7703739" y="182244"/>
                </a:moveTo>
                <a:cubicBezTo>
                  <a:pt x="7696641" y="165258"/>
                  <a:pt x="7693907" y="144668"/>
                  <a:pt x="7696741" y="129560"/>
                </a:cubicBezTo>
                <a:cubicBezTo>
                  <a:pt x="7700522" y="109405"/>
                  <a:pt x="7698403" y="103158"/>
                  <a:pt x="7685429" y="96214"/>
                </a:cubicBezTo>
                <a:cubicBezTo>
                  <a:pt x="7666968" y="86334"/>
                  <a:pt x="7663774" y="57726"/>
                  <a:pt x="7681133" y="57726"/>
                </a:cubicBezTo>
                <a:cubicBezTo>
                  <a:pt x="7687551" y="57726"/>
                  <a:pt x="7694776" y="62870"/>
                  <a:pt x="7697189" y="69156"/>
                </a:cubicBezTo>
                <a:cubicBezTo>
                  <a:pt x="7704634" y="88560"/>
                  <a:pt x="7735743" y="83171"/>
                  <a:pt x="7741173" y="61536"/>
                </a:cubicBezTo>
                <a:cubicBezTo>
                  <a:pt x="7746115" y="41847"/>
                  <a:pt x="7756494" y="36807"/>
                  <a:pt x="7764714" y="50106"/>
                </a:cubicBezTo>
                <a:cubicBezTo>
                  <a:pt x="7767304" y="54297"/>
                  <a:pt x="7776079" y="57726"/>
                  <a:pt x="7784214" y="57726"/>
                </a:cubicBezTo>
                <a:cubicBezTo>
                  <a:pt x="7800720" y="57726"/>
                  <a:pt x="7804226" y="69589"/>
                  <a:pt x="7789479" y="75540"/>
                </a:cubicBezTo>
                <a:cubicBezTo>
                  <a:pt x="7783150" y="78094"/>
                  <a:pt x="7783916" y="79585"/>
                  <a:pt x="7791765" y="79985"/>
                </a:cubicBezTo>
                <a:cubicBezTo>
                  <a:pt x="7798261" y="80315"/>
                  <a:pt x="7807324" y="76838"/>
                  <a:pt x="7811905" y="72257"/>
                </a:cubicBezTo>
                <a:cubicBezTo>
                  <a:pt x="7817932" y="66231"/>
                  <a:pt x="7825273" y="67228"/>
                  <a:pt x="7838451" y="75863"/>
                </a:cubicBezTo>
                <a:cubicBezTo>
                  <a:pt x="7853929" y="86005"/>
                  <a:pt x="7875636" y="92849"/>
                  <a:pt x="7899969" y="95260"/>
                </a:cubicBezTo>
                <a:cubicBezTo>
                  <a:pt x="7903112" y="95571"/>
                  <a:pt x="7905684" y="100970"/>
                  <a:pt x="7905684" y="107256"/>
                </a:cubicBezTo>
                <a:cubicBezTo>
                  <a:pt x="7905684" y="115138"/>
                  <a:pt x="7897772" y="118686"/>
                  <a:pt x="7880195" y="118686"/>
                </a:cubicBezTo>
                <a:cubicBezTo>
                  <a:pt x="7851474" y="118686"/>
                  <a:pt x="7832197" y="135661"/>
                  <a:pt x="7828274" y="164406"/>
                </a:cubicBezTo>
                <a:cubicBezTo>
                  <a:pt x="7826340" y="178570"/>
                  <a:pt x="7820442" y="184061"/>
                  <a:pt x="7805277" y="185813"/>
                </a:cubicBezTo>
                <a:cubicBezTo>
                  <a:pt x="7794058" y="187110"/>
                  <a:pt x="7780779" y="193111"/>
                  <a:pt x="7775768" y="199148"/>
                </a:cubicBezTo>
                <a:cubicBezTo>
                  <a:pt x="7770757" y="205186"/>
                  <a:pt x="7755122" y="210126"/>
                  <a:pt x="7741023" y="210126"/>
                </a:cubicBezTo>
                <a:cubicBezTo>
                  <a:pt x="7718717" y="210126"/>
                  <a:pt x="7713876" y="206506"/>
                  <a:pt x="7703739" y="182244"/>
                </a:cubicBezTo>
                <a:close/>
                <a:moveTo>
                  <a:pt x="3451794" y="181815"/>
                </a:moveTo>
                <a:cubicBezTo>
                  <a:pt x="3428891" y="163844"/>
                  <a:pt x="3416354" y="109765"/>
                  <a:pt x="3432744" y="99636"/>
                </a:cubicBezTo>
                <a:cubicBezTo>
                  <a:pt x="3436935" y="97046"/>
                  <a:pt x="3440364" y="86105"/>
                  <a:pt x="3440364" y="75323"/>
                </a:cubicBezTo>
                <a:cubicBezTo>
                  <a:pt x="3440364" y="56429"/>
                  <a:pt x="3441537" y="55929"/>
                  <a:pt x="3472749" y="61523"/>
                </a:cubicBezTo>
                <a:cubicBezTo>
                  <a:pt x="3509576" y="68123"/>
                  <a:pt x="3531395" y="68393"/>
                  <a:pt x="3625149" y="63410"/>
                </a:cubicBezTo>
                <a:lnTo>
                  <a:pt x="3691824" y="59866"/>
                </a:lnTo>
                <a:lnTo>
                  <a:pt x="3691824" y="81656"/>
                </a:lnTo>
                <a:cubicBezTo>
                  <a:pt x="3691824" y="93640"/>
                  <a:pt x="3688493" y="103446"/>
                  <a:pt x="3684422" y="103446"/>
                </a:cubicBezTo>
                <a:cubicBezTo>
                  <a:pt x="3680351" y="103446"/>
                  <a:pt x="3674152" y="114590"/>
                  <a:pt x="3670646" y="128211"/>
                </a:cubicBezTo>
                <a:cubicBezTo>
                  <a:pt x="3665518" y="148137"/>
                  <a:pt x="3659893" y="153473"/>
                  <a:pt x="3641854" y="155518"/>
                </a:cubicBezTo>
                <a:cubicBezTo>
                  <a:pt x="3629523" y="156917"/>
                  <a:pt x="3614290" y="162552"/>
                  <a:pt x="3608004" y="168042"/>
                </a:cubicBezTo>
                <a:cubicBezTo>
                  <a:pt x="3594972" y="179422"/>
                  <a:pt x="3463516" y="191012"/>
                  <a:pt x="3451794" y="181815"/>
                </a:cubicBezTo>
                <a:close/>
                <a:moveTo>
                  <a:pt x="9218929" y="173797"/>
                </a:moveTo>
                <a:cubicBezTo>
                  <a:pt x="9214074" y="170708"/>
                  <a:pt x="9207640" y="155056"/>
                  <a:pt x="9204631" y="139015"/>
                </a:cubicBezTo>
                <a:cubicBezTo>
                  <a:pt x="9201622" y="122974"/>
                  <a:pt x="9194449" y="108041"/>
                  <a:pt x="9188691" y="105832"/>
                </a:cubicBezTo>
                <a:cubicBezTo>
                  <a:pt x="9170942" y="99021"/>
                  <a:pt x="9177060" y="73942"/>
                  <a:pt x="9199179" y="62838"/>
                </a:cubicBezTo>
                <a:cubicBezTo>
                  <a:pt x="9210704" y="57052"/>
                  <a:pt x="9241826" y="48168"/>
                  <a:pt x="9268337" y="43095"/>
                </a:cubicBezTo>
                <a:cubicBezTo>
                  <a:pt x="9309826" y="35156"/>
                  <a:pt x="9319076" y="35533"/>
                  <a:pt x="9334744" y="45799"/>
                </a:cubicBezTo>
                <a:cubicBezTo>
                  <a:pt x="9344755" y="52359"/>
                  <a:pt x="9358212" y="57726"/>
                  <a:pt x="9364645" y="57726"/>
                </a:cubicBezTo>
                <a:cubicBezTo>
                  <a:pt x="9372044" y="57726"/>
                  <a:pt x="9376344" y="64728"/>
                  <a:pt x="9376344" y="76776"/>
                </a:cubicBezTo>
                <a:cubicBezTo>
                  <a:pt x="9376344" y="87253"/>
                  <a:pt x="9372915" y="95826"/>
                  <a:pt x="9368724" y="95826"/>
                </a:cubicBezTo>
                <a:cubicBezTo>
                  <a:pt x="9364533" y="95826"/>
                  <a:pt x="9361104" y="104506"/>
                  <a:pt x="9361104" y="115115"/>
                </a:cubicBezTo>
                <a:cubicBezTo>
                  <a:pt x="9361104" y="126782"/>
                  <a:pt x="9355835" y="136088"/>
                  <a:pt x="9347769" y="138666"/>
                </a:cubicBezTo>
                <a:cubicBezTo>
                  <a:pt x="9327680" y="145086"/>
                  <a:pt x="9298721" y="157403"/>
                  <a:pt x="9276108" y="169144"/>
                </a:cubicBezTo>
                <a:cubicBezTo>
                  <a:pt x="9253844" y="180704"/>
                  <a:pt x="9232512" y="182440"/>
                  <a:pt x="9218929" y="173797"/>
                </a:cubicBezTo>
                <a:close/>
                <a:moveTo>
                  <a:pt x="8490519" y="156367"/>
                </a:moveTo>
                <a:cubicBezTo>
                  <a:pt x="8471279" y="144885"/>
                  <a:pt x="8473627" y="121042"/>
                  <a:pt x="8494329" y="117669"/>
                </a:cubicBezTo>
                <a:cubicBezTo>
                  <a:pt x="8503758" y="116133"/>
                  <a:pt x="8528589" y="116590"/>
                  <a:pt x="8549507" y="118686"/>
                </a:cubicBezTo>
                <a:cubicBezTo>
                  <a:pt x="8576976" y="121437"/>
                  <a:pt x="8588209" y="126019"/>
                  <a:pt x="8589946" y="135180"/>
                </a:cubicBezTo>
                <a:cubicBezTo>
                  <a:pt x="8591296" y="142305"/>
                  <a:pt x="8586316" y="149575"/>
                  <a:pt x="8578583" y="151768"/>
                </a:cubicBezTo>
                <a:cubicBezTo>
                  <a:pt x="8544378" y="161468"/>
                  <a:pt x="8502712" y="163643"/>
                  <a:pt x="8490519" y="156367"/>
                </a:cubicBezTo>
                <a:close/>
                <a:moveTo>
                  <a:pt x="4899594" y="118686"/>
                </a:moveTo>
                <a:cubicBezTo>
                  <a:pt x="4902184" y="114495"/>
                  <a:pt x="4905815" y="111066"/>
                  <a:pt x="4907664" y="111066"/>
                </a:cubicBezTo>
                <a:cubicBezTo>
                  <a:pt x="4909512" y="111066"/>
                  <a:pt x="4911024" y="114495"/>
                  <a:pt x="4911024" y="118686"/>
                </a:cubicBezTo>
                <a:cubicBezTo>
                  <a:pt x="4911024" y="122877"/>
                  <a:pt x="4907393" y="126306"/>
                  <a:pt x="4902954" y="126306"/>
                </a:cubicBezTo>
                <a:cubicBezTo>
                  <a:pt x="4898516" y="126306"/>
                  <a:pt x="4897004" y="122877"/>
                  <a:pt x="4899594" y="118686"/>
                </a:cubicBezTo>
                <a:close/>
                <a:moveTo>
                  <a:pt x="7918647" y="113869"/>
                </a:moveTo>
                <a:cubicBezTo>
                  <a:pt x="7907933" y="103154"/>
                  <a:pt x="7913757" y="95826"/>
                  <a:pt x="7932989" y="95826"/>
                </a:cubicBezTo>
                <a:cubicBezTo>
                  <a:pt x="7945348" y="95826"/>
                  <a:pt x="7951494" y="99370"/>
                  <a:pt x="7949503" y="105351"/>
                </a:cubicBezTo>
                <a:cubicBezTo>
                  <a:pt x="7945835" y="116367"/>
                  <a:pt x="7926487" y="121708"/>
                  <a:pt x="7918647" y="113869"/>
                </a:cubicBezTo>
                <a:close/>
                <a:moveTo>
                  <a:pt x="10331459" y="91650"/>
                </a:moveTo>
                <a:cubicBezTo>
                  <a:pt x="10326783" y="79465"/>
                  <a:pt x="10347776" y="58407"/>
                  <a:pt x="10365039" y="57968"/>
                </a:cubicBezTo>
                <a:cubicBezTo>
                  <a:pt x="10370278" y="57835"/>
                  <a:pt x="10374564" y="54297"/>
                  <a:pt x="10374564" y="50106"/>
                </a:cubicBezTo>
                <a:cubicBezTo>
                  <a:pt x="10374564" y="38362"/>
                  <a:pt x="10403432" y="41079"/>
                  <a:pt x="10424362" y="54792"/>
                </a:cubicBezTo>
                <a:cubicBezTo>
                  <a:pt x="10449714" y="71404"/>
                  <a:pt x="10448070" y="78323"/>
                  <a:pt x="10415543" y="91914"/>
                </a:cubicBezTo>
                <a:cubicBezTo>
                  <a:pt x="10379195" y="107101"/>
                  <a:pt x="10337338" y="106969"/>
                  <a:pt x="10331459" y="91650"/>
                </a:cubicBezTo>
                <a:close/>
                <a:moveTo>
                  <a:pt x="10450764" y="72966"/>
                </a:moveTo>
                <a:cubicBezTo>
                  <a:pt x="10450764" y="64499"/>
                  <a:pt x="10455844" y="57726"/>
                  <a:pt x="10462194" y="57726"/>
                </a:cubicBezTo>
                <a:cubicBezTo>
                  <a:pt x="10468544" y="57726"/>
                  <a:pt x="10473624" y="64499"/>
                  <a:pt x="10473624" y="72966"/>
                </a:cubicBezTo>
                <a:cubicBezTo>
                  <a:pt x="10473624" y="81432"/>
                  <a:pt x="10468544" y="88206"/>
                  <a:pt x="10462194" y="88206"/>
                </a:cubicBezTo>
                <a:cubicBezTo>
                  <a:pt x="10455844" y="88206"/>
                  <a:pt x="10450764" y="81432"/>
                  <a:pt x="10450764" y="72966"/>
                </a:cubicBezTo>
                <a:close/>
                <a:moveTo>
                  <a:pt x="8164764" y="45704"/>
                </a:moveTo>
                <a:cubicBezTo>
                  <a:pt x="8164764" y="20578"/>
                  <a:pt x="8165823" y="19626"/>
                  <a:pt x="8193788" y="19626"/>
                </a:cubicBezTo>
                <a:cubicBezTo>
                  <a:pt x="8228680" y="19626"/>
                  <a:pt x="8251277" y="34287"/>
                  <a:pt x="8247413" y="54419"/>
                </a:cubicBezTo>
                <a:cubicBezTo>
                  <a:pt x="8245088" y="66538"/>
                  <a:pt x="8237495" y="69389"/>
                  <a:pt x="8204675" y="70469"/>
                </a:cubicBezTo>
                <a:lnTo>
                  <a:pt x="8164764" y="71781"/>
                </a:lnTo>
                <a:lnTo>
                  <a:pt x="8164764" y="45704"/>
                </a:lnTo>
                <a:close/>
                <a:moveTo>
                  <a:pt x="10085004" y="50986"/>
                </a:moveTo>
                <a:cubicBezTo>
                  <a:pt x="10085004" y="21609"/>
                  <a:pt x="10097387" y="17886"/>
                  <a:pt x="10184484" y="21078"/>
                </a:cubicBezTo>
                <a:cubicBezTo>
                  <a:pt x="10243736" y="23249"/>
                  <a:pt x="10249019" y="24739"/>
                  <a:pt x="10251177" y="39882"/>
                </a:cubicBezTo>
                <a:cubicBezTo>
                  <a:pt x="10253291" y="54716"/>
                  <a:pt x="10249184" y="56748"/>
                  <a:pt x="10209267" y="60620"/>
                </a:cubicBezTo>
                <a:cubicBezTo>
                  <a:pt x="10184928" y="62980"/>
                  <a:pt x="10147012" y="67054"/>
                  <a:pt x="10125009" y="69674"/>
                </a:cubicBezTo>
                <a:lnTo>
                  <a:pt x="10085004" y="74437"/>
                </a:lnTo>
                <a:lnTo>
                  <a:pt x="10085004" y="50986"/>
                </a:lnTo>
                <a:close/>
                <a:moveTo>
                  <a:pt x="5994410" y="53513"/>
                </a:moveTo>
                <a:cubicBezTo>
                  <a:pt x="5997857" y="36962"/>
                  <a:pt x="6011380" y="35949"/>
                  <a:pt x="6014473" y="52011"/>
                </a:cubicBezTo>
                <a:cubicBezTo>
                  <a:pt x="6016080" y="60352"/>
                  <a:pt x="6012342" y="65346"/>
                  <a:pt x="6004494" y="65346"/>
                </a:cubicBezTo>
                <a:cubicBezTo>
                  <a:pt x="5997173" y="65346"/>
                  <a:pt x="5992973" y="60417"/>
                  <a:pt x="5994410" y="53513"/>
                </a:cubicBezTo>
                <a:close/>
              </a:path>
            </a:pathLst>
          </a:custGeom>
          <a:solidFill>
            <a:srgbClr val="A2FF31">
              <a:alpha val="46000"/>
            </a:srgbClr>
          </a:solidFill>
          <a:ln w="80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raphic 4">
            <a:extLst>
              <a:ext uri="{FF2B5EF4-FFF2-40B4-BE49-F238E27FC236}">
                <a16:creationId xmlns:a16="http://schemas.microsoft.com/office/drawing/2014/main" id="{343DF17B-8FFC-4F4B-AC15-82D95D2166DE}"/>
              </a:ext>
            </a:extLst>
          </p:cNvPr>
          <p:cNvSpPr/>
          <p:nvPr/>
        </p:nvSpPr>
        <p:spPr>
          <a:xfrm>
            <a:off x="4407968" y="3789041"/>
            <a:ext cx="5112568" cy="298129"/>
          </a:xfrm>
          <a:custGeom>
            <a:avLst/>
            <a:gdLst>
              <a:gd name="connsiteX0" fmla="*/ 607419 w 12192000"/>
              <a:gd name="connsiteY0" fmla="*/ 2316624 h 2331720"/>
              <a:gd name="connsiteX1" fmla="*/ 590484 w 12192000"/>
              <a:gd name="connsiteY1" fmla="*/ 2293575 h 2331720"/>
              <a:gd name="connsiteX2" fmla="*/ 573026 w 12192000"/>
              <a:gd name="connsiteY2" fmla="*/ 2275751 h 2331720"/>
              <a:gd name="connsiteX3" fmla="*/ 545423 w 12192000"/>
              <a:gd name="connsiteY3" fmla="*/ 2256890 h 2331720"/>
              <a:gd name="connsiteX4" fmla="*/ 517610 w 12192000"/>
              <a:gd name="connsiteY4" fmla="*/ 2244666 h 2331720"/>
              <a:gd name="connsiteX5" fmla="*/ 495675 w 12192000"/>
              <a:gd name="connsiteY5" fmla="*/ 2237760 h 2331720"/>
              <a:gd name="connsiteX6" fmla="*/ 453324 w 12192000"/>
              <a:gd name="connsiteY6" fmla="*/ 2225616 h 2331720"/>
              <a:gd name="connsiteX7" fmla="*/ 410973 w 12192000"/>
              <a:gd name="connsiteY7" fmla="*/ 2213472 h 2331720"/>
              <a:gd name="connsiteX8" fmla="*/ 388001 w 12192000"/>
              <a:gd name="connsiteY8" fmla="*/ 2206566 h 2331720"/>
              <a:gd name="connsiteX9" fmla="*/ 356065 w 12192000"/>
              <a:gd name="connsiteY9" fmla="*/ 2199502 h 2331720"/>
              <a:gd name="connsiteX10" fmla="*/ 328775 w 12192000"/>
              <a:gd name="connsiteY10" fmla="*/ 2188034 h 2331720"/>
              <a:gd name="connsiteX11" fmla="*/ 310742 w 12192000"/>
              <a:gd name="connsiteY11" fmla="*/ 2168427 h 2331720"/>
              <a:gd name="connsiteX12" fmla="*/ 300541 w 12192000"/>
              <a:gd name="connsiteY12" fmla="*/ 2153226 h 2331720"/>
              <a:gd name="connsiteX13" fmla="*/ 291905 w 12192000"/>
              <a:gd name="connsiteY13" fmla="*/ 2132271 h 2331720"/>
              <a:gd name="connsiteX14" fmla="*/ 259014 w 12192000"/>
              <a:gd name="connsiteY14" fmla="*/ 2107089 h 2331720"/>
              <a:gd name="connsiteX15" fmla="*/ 211890 w 12192000"/>
              <a:gd name="connsiteY15" fmla="*/ 2093754 h 2331720"/>
              <a:gd name="connsiteX16" fmla="*/ 168881 w 12192000"/>
              <a:gd name="connsiteY16" fmla="*/ 2084646 h 2331720"/>
              <a:gd name="connsiteX17" fmla="*/ 76190 w 12192000"/>
              <a:gd name="connsiteY17" fmla="*/ 2000241 h 2331720"/>
              <a:gd name="connsiteX18" fmla="*/ 56751 w 12192000"/>
              <a:gd name="connsiteY18" fmla="*/ 1966536 h 2331720"/>
              <a:gd name="connsiteX19" fmla="*/ 33667 w 12192000"/>
              <a:gd name="connsiteY19" fmla="*/ 1913196 h 2331720"/>
              <a:gd name="connsiteX20" fmla="*/ 15979 w 12192000"/>
              <a:gd name="connsiteY20" fmla="*/ 1864416 h 2331720"/>
              <a:gd name="connsiteX21" fmla="*/ 5185 w 12192000"/>
              <a:gd name="connsiteY21" fmla="*/ 1657422 h 2331720"/>
              <a:gd name="connsiteX22" fmla="*/ 21369 w 12192000"/>
              <a:gd name="connsiteY22" fmla="*/ 1371974 h 2331720"/>
              <a:gd name="connsiteX23" fmla="*/ 77191 w 12192000"/>
              <a:gd name="connsiteY23" fmla="*/ 1274928 h 2331720"/>
              <a:gd name="connsiteX24" fmla="*/ 99372 w 12192000"/>
              <a:gd name="connsiteY24" fmla="*/ 1236828 h 2331720"/>
              <a:gd name="connsiteX25" fmla="*/ 134247 w 12192000"/>
              <a:gd name="connsiteY25" fmla="*/ 1174966 h 2331720"/>
              <a:gd name="connsiteX26" fmla="*/ 163764 w 12192000"/>
              <a:gd name="connsiteY26" fmla="*/ 1123531 h 2331720"/>
              <a:gd name="connsiteX27" fmla="*/ 170870 w 12192000"/>
              <a:gd name="connsiteY27" fmla="*/ 1109286 h 2331720"/>
              <a:gd name="connsiteX28" fmla="*/ 183233 w 12192000"/>
              <a:gd name="connsiteY28" fmla="*/ 1092726 h 2331720"/>
              <a:gd name="connsiteX29" fmla="*/ 238059 w 12192000"/>
              <a:gd name="connsiteY29" fmla="*/ 1018234 h 2331720"/>
              <a:gd name="connsiteX30" fmla="*/ 270444 w 12192000"/>
              <a:gd name="connsiteY30" fmla="*/ 977418 h 2331720"/>
              <a:gd name="connsiteX31" fmla="*/ 297045 w 12192000"/>
              <a:gd name="connsiteY31" fmla="*/ 947024 h 2331720"/>
              <a:gd name="connsiteX32" fmla="*/ 319510 w 12192000"/>
              <a:gd name="connsiteY32" fmla="*/ 917052 h 2331720"/>
              <a:gd name="connsiteX33" fmla="*/ 437076 w 12192000"/>
              <a:gd name="connsiteY33" fmla="*/ 819726 h 2331720"/>
              <a:gd name="connsiteX34" fmla="*/ 454188 w 12192000"/>
              <a:gd name="connsiteY34" fmla="*/ 807255 h 2331720"/>
              <a:gd name="connsiteX35" fmla="*/ 497031 w 12192000"/>
              <a:gd name="connsiteY35" fmla="*/ 780856 h 2331720"/>
              <a:gd name="connsiteX36" fmla="*/ 529524 w 12192000"/>
              <a:gd name="connsiteY36" fmla="*/ 759037 h 2331720"/>
              <a:gd name="connsiteX37" fmla="*/ 539598 w 12192000"/>
              <a:gd name="connsiteY37" fmla="*/ 751146 h 2331720"/>
              <a:gd name="connsiteX38" fmla="*/ 575244 w 12192000"/>
              <a:gd name="connsiteY38" fmla="*/ 720666 h 2331720"/>
              <a:gd name="connsiteX39" fmla="*/ 609457 w 12192000"/>
              <a:gd name="connsiteY39" fmla="*/ 690186 h 2331720"/>
              <a:gd name="connsiteX40" fmla="*/ 651444 w 12192000"/>
              <a:gd name="connsiteY40" fmla="*/ 638088 h 2331720"/>
              <a:gd name="connsiteX41" fmla="*/ 662874 w 12192000"/>
              <a:gd name="connsiteY41" fmla="*/ 621606 h 2331720"/>
              <a:gd name="connsiteX42" fmla="*/ 674304 w 12192000"/>
              <a:gd name="connsiteY42" fmla="*/ 594453 h 2331720"/>
              <a:gd name="connsiteX43" fmla="*/ 681338 w 12192000"/>
              <a:gd name="connsiteY43" fmla="*/ 572438 h 2331720"/>
              <a:gd name="connsiteX44" fmla="*/ 693252 w 12192000"/>
              <a:gd name="connsiteY44" fmla="*/ 545871 h 2331720"/>
              <a:gd name="connsiteX45" fmla="*/ 769319 w 12192000"/>
              <a:gd name="connsiteY45" fmla="*/ 464774 h 2331720"/>
              <a:gd name="connsiteX46" fmla="*/ 793844 w 12192000"/>
              <a:gd name="connsiteY46" fmla="*/ 449175 h 2331720"/>
              <a:gd name="connsiteX47" fmla="*/ 807536 w 12192000"/>
              <a:gd name="connsiteY47" fmla="*/ 438726 h 2331720"/>
              <a:gd name="connsiteX48" fmla="*/ 826704 w 12192000"/>
              <a:gd name="connsiteY48" fmla="*/ 427296 h 2331720"/>
              <a:gd name="connsiteX49" fmla="*/ 850497 w 12192000"/>
              <a:gd name="connsiteY49" fmla="*/ 415866 h 2331720"/>
              <a:gd name="connsiteX50" fmla="*/ 864804 w 12192000"/>
              <a:gd name="connsiteY50" fmla="*/ 408540 h 2331720"/>
              <a:gd name="connsiteX51" fmla="*/ 973389 w 12192000"/>
              <a:gd name="connsiteY51" fmla="*/ 381212 h 2331720"/>
              <a:gd name="connsiteX52" fmla="*/ 1024824 w 12192000"/>
              <a:gd name="connsiteY52" fmla="*/ 385355 h 2331720"/>
              <a:gd name="connsiteX53" fmla="*/ 1293429 w 12192000"/>
              <a:gd name="connsiteY53" fmla="*/ 380613 h 2331720"/>
              <a:gd name="connsiteX54" fmla="*/ 1344864 w 12192000"/>
              <a:gd name="connsiteY54" fmla="*/ 386892 h 2331720"/>
              <a:gd name="connsiteX55" fmla="*/ 1319033 w 12192000"/>
              <a:gd name="connsiteY55" fmla="*/ 406905 h 2331720"/>
              <a:gd name="connsiteX56" fmla="*/ 1294777 w 12192000"/>
              <a:gd name="connsiteY56" fmla="*/ 458122 h 2331720"/>
              <a:gd name="connsiteX57" fmla="*/ 1458834 w 12192000"/>
              <a:gd name="connsiteY57" fmla="*/ 454142 h 2331720"/>
              <a:gd name="connsiteX58" fmla="*/ 1501640 w 12192000"/>
              <a:gd name="connsiteY58" fmla="*/ 451054 h 2331720"/>
              <a:gd name="connsiteX59" fmla="*/ 1546737 w 12192000"/>
              <a:gd name="connsiteY59" fmla="*/ 454750 h 2331720"/>
              <a:gd name="connsiteX60" fmla="*/ 1578854 w 12192000"/>
              <a:gd name="connsiteY60" fmla="*/ 465730 h 2331720"/>
              <a:gd name="connsiteX61" fmla="*/ 1632140 w 12192000"/>
              <a:gd name="connsiteY61" fmla="*/ 467301 h 2331720"/>
              <a:gd name="connsiteX62" fmla="*/ 1694347 w 12192000"/>
              <a:gd name="connsiteY62" fmla="*/ 438726 h 2331720"/>
              <a:gd name="connsiteX63" fmla="*/ 1730658 w 12192000"/>
              <a:gd name="connsiteY63" fmla="*/ 398025 h 2331720"/>
              <a:gd name="connsiteX64" fmla="*/ 1667702 w 12192000"/>
              <a:gd name="connsiteY64" fmla="*/ 375567 h 2331720"/>
              <a:gd name="connsiteX65" fmla="*/ 1596440 w 12192000"/>
              <a:gd name="connsiteY65" fmla="*/ 341571 h 2331720"/>
              <a:gd name="connsiteX66" fmla="*/ 1614924 w 12192000"/>
              <a:gd name="connsiteY66" fmla="*/ 332046 h 2331720"/>
              <a:gd name="connsiteX67" fmla="*/ 1638234 w 12192000"/>
              <a:gd name="connsiteY67" fmla="*/ 324426 h 2331720"/>
              <a:gd name="connsiteX68" fmla="*/ 1790634 w 12192000"/>
              <a:gd name="connsiteY68" fmla="*/ 324426 h 2331720"/>
              <a:gd name="connsiteX69" fmla="*/ 1838567 w 12192000"/>
              <a:gd name="connsiteY69" fmla="*/ 316995 h 2331720"/>
              <a:gd name="connsiteX70" fmla="*/ 2039701 w 12192000"/>
              <a:gd name="connsiteY70" fmla="*/ 300890 h 2331720"/>
              <a:gd name="connsiteX71" fmla="*/ 2038284 w 12192000"/>
              <a:gd name="connsiteY71" fmla="*/ 347771 h 2331720"/>
              <a:gd name="connsiteX72" fmla="*/ 2021139 w 12192000"/>
              <a:gd name="connsiteY72" fmla="*/ 352333 h 2331720"/>
              <a:gd name="connsiteX73" fmla="*/ 2030664 w 12192000"/>
              <a:gd name="connsiteY73" fmla="*/ 363611 h 2331720"/>
              <a:gd name="connsiteX74" fmla="*/ 2023044 w 12192000"/>
              <a:gd name="connsiteY74" fmla="*/ 366336 h 2331720"/>
              <a:gd name="connsiteX75" fmla="*/ 2015424 w 12192000"/>
              <a:gd name="connsiteY75" fmla="*/ 367860 h 2331720"/>
              <a:gd name="connsiteX76" fmla="*/ 2154039 w 12192000"/>
              <a:gd name="connsiteY76" fmla="*/ 400630 h 2331720"/>
              <a:gd name="connsiteX77" fmla="*/ 2179254 w 12192000"/>
              <a:gd name="connsiteY77" fmla="*/ 408246 h 2331720"/>
              <a:gd name="connsiteX78" fmla="*/ 2271221 w 12192000"/>
              <a:gd name="connsiteY78" fmla="*/ 407394 h 2331720"/>
              <a:gd name="connsiteX79" fmla="*/ 2265955 w 12192000"/>
              <a:gd name="connsiteY79" fmla="*/ 392387 h 2331720"/>
              <a:gd name="connsiteX80" fmla="*/ 2265098 w 12192000"/>
              <a:gd name="connsiteY80" fmla="*/ 370292 h 2331720"/>
              <a:gd name="connsiteX81" fmla="*/ 2262316 w 12192000"/>
              <a:gd name="connsiteY81" fmla="*/ 335769 h 2331720"/>
              <a:gd name="connsiteX82" fmla="*/ 2243148 w 12192000"/>
              <a:gd name="connsiteY82" fmla="*/ 316806 h 2331720"/>
              <a:gd name="connsiteX83" fmla="*/ 2236404 w 12192000"/>
              <a:gd name="connsiteY83" fmla="*/ 302016 h 2331720"/>
              <a:gd name="connsiteX84" fmla="*/ 2228784 w 12192000"/>
              <a:gd name="connsiteY84" fmla="*/ 282516 h 2331720"/>
              <a:gd name="connsiteX85" fmla="*/ 2221164 w 12192000"/>
              <a:gd name="connsiteY85" fmla="*/ 260131 h 2331720"/>
              <a:gd name="connsiteX86" fmla="*/ 2316746 w 12192000"/>
              <a:gd name="connsiteY86" fmla="*/ 228370 h 2331720"/>
              <a:gd name="connsiteX87" fmla="*/ 2385575 w 12192000"/>
              <a:gd name="connsiteY87" fmla="*/ 240827 h 2331720"/>
              <a:gd name="connsiteX88" fmla="*/ 2443393 w 12192000"/>
              <a:gd name="connsiteY88" fmla="*/ 248226 h 2331720"/>
              <a:gd name="connsiteX89" fmla="*/ 2505762 w 12192000"/>
              <a:gd name="connsiteY89" fmla="*/ 259591 h 2331720"/>
              <a:gd name="connsiteX90" fmla="*/ 2579170 w 12192000"/>
              <a:gd name="connsiteY90" fmla="*/ 260855 h 2331720"/>
              <a:gd name="connsiteX91" fmla="*/ 2635514 w 12192000"/>
              <a:gd name="connsiteY91" fmla="*/ 220915 h 2331720"/>
              <a:gd name="connsiteX92" fmla="*/ 2650888 w 12192000"/>
              <a:gd name="connsiteY92" fmla="*/ 185084 h 2331720"/>
              <a:gd name="connsiteX93" fmla="*/ 2797886 w 12192000"/>
              <a:gd name="connsiteY93" fmla="*/ 196342 h 2331720"/>
              <a:gd name="connsiteX94" fmla="*/ 2863807 w 12192000"/>
              <a:gd name="connsiteY94" fmla="*/ 192178 h 2331720"/>
              <a:gd name="connsiteX95" fmla="*/ 2929824 w 12192000"/>
              <a:gd name="connsiteY95" fmla="*/ 191076 h 2331720"/>
              <a:gd name="connsiteX96" fmla="*/ 2922204 w 12192000"/>
              <a:gd name="connsiteY96" fmla="*/ 202506 h 2331720"/>
              <a:gd name="connsiteX97" fmla="*/ 2914584 w 12192000"/>
              <a:gd name="connsiteY97" fmla="*/ 214910 h 2331720"/>
              <a:gd name="connsiteX98" fmla="*/ 2945064 w 12192000"/>
              <a:gd name="connsiteY98" fmla="*/ 222440 h 2331720"/>
              <a:gd name="connsiteX99" fmla="*/ 2975544 w 12192000"/>
              <a:gd name="connsiteY99" fmla="*/ 228451 h 2331720"/>
              <a:gd name="connsiteX100" fmla="*/ 2984535 w 12192000"/>
              <a:gd name="connsiteY100" fmla="*/ 242333 h 2331720"/>
              <a:gd name="connsiteX101" fmla="*/ 2967633 w 12192000"/>
              <a:gd name="connsiteY101" fmla="*/ 271086 h 2331720"/>
              <a:gd name="connsiteX102" fmla="*/ 2954059 w 12192000"/>
              <a:gd name="connsiteY102" fmla="*/ 288231 h 2331720"/>
              <a:gd name="connsiteX103" fmla="*/ 2998414 w 12192000"/>
              <a:gd name="connsiteY103" fmla="*/ 305660 h 2331720"/>
              <a:gd name="connsiteX104" fmla="*/ 3049719 w 12192000"/>
              <a:gd name="connsiteY104" fmla="*/ 311745 h 2331720"/>
              <a:gd name="connsiteX105" fmla="*/ 3085326 w 12192000"/>
              <a:gd name="connsiteY105" fmla="*/ 312626 h 2331720"/>
              <a:gd name="connsiteX106" fmla="*/ 3123251 w 12192000"/>
              <a:gd name="connsiteY106" fmla="*/ 330338 h 2331720"/>
              <a:gd name="connsiteX107" fmla="*/ 3309364 w 12192000"/>
              <a:gd name="connsiteY107" fmla="*/ 340713 h 2331720"/>
              <a:gd name="connsiteX108" fmla="*/ 3371127 w 12192000"/>
              <a:gd name="connsiteY108" fmla="*/ 321210 h 2331720"/>
              <a:gd name="connsiteX109" fmla="*/ 3409884 w 12192000"/>
              <a:gd name="connsiteY109" fmla="*/ 325241 h 2331720"/>
              <a:gd name="connsiteX110" fmla="*/ 3461109 w 12192000"/>
              <a:gd name="connsiteY110" fmla="*/ 320529 h 2331720"/>
              <a:gd name="connsiteX111" fmla="*/ 3522543 w 12192000"/>
              <a:gd name="connsiteY111" fmla="*/ 305788 h 2331720"/>
              <a:gd name="connsiteX112" fmla="*/ 3574923 w 12192000"/>
              <a:gd name="connsiteY112" fmla="*/ 294906 h 2331720"/>
              <a:gd name="connsiteX113" fmla="*/ 3610162 w 12192000"/>
              <a:gd name="connsiteY113" fmla="*/ 282767 h 2331720"/>
              <a:gd name="connsiteX114" fmla="*/ 3644241 w 12192000"/>
              <a:gd name="connsiteY114" fmla="*/ 263257 h 2331720"/>
              <a:gd name="connsiteX115" fmla="*/ 3676584 w 12192000"/>
              <a:gd name="connsiteY115" fmla="*/ 258841 h 2331720"/>
              <a:gd name="connsiteX116" fmla="*/ 3776345 w 12192000"/>
              <a:gd name="connsiteY116" fmla="*/ 274519 h 2331720"/>
              <a:gd name="connsiteX117" fmla="*/ 3864009 w 12192000"/>
              <a:gd name="connsiteY117" fmla="*/ 259939 h 2331720"/>
              <a:gd name="connsiteX118" fmla="*/ 3880900 w 12192000"/>
              <a:gd name="connsiteY118" fmla="*/ 248226 h 2331720"/>
              <a:gd name="connsiteX119" fmla="*/ 3928044 w 12192000"/>
              <a:gd name="connsiteY119" fmla="*/ 221758 h 2331720"/>
              <a:gd name="connsiteX120" fmla="*/ 3950904 w 12192000"/>
              <a:gd name="connsiteY120" fmla="*/ 191076 h 2331720"/>
              <a:gd name="connsiteX121" fmla="*/ 3962923 w 12192000"/>
              <a:gd name="connsiteY121" fmla="*/ 136908 h 2331720"/>
              <a:gd name="connsiteX122" fmla="*/ 3970384 w 12192000"/>
              <a:gd name="connsiteY122" fmla="*/ 96582 h 2331720"/>
              <a:gd name="connsiteX123" fmla="*/ 3996624 w 12192000"/>
              <a:gd name="connsiteY123" fmla="*/ 68439 h 2331720"/>
              <a:gd name="connsiteX124" fmla="*/ 3964239 w 12192000"/>
              <a:gd name="connsiteY124" fmla="*/ 61801 h 2331720"/>
              <a:gd name="connsiteX125" fmla="*/ 3896172 w 12192000"/>
              <a:gd name="connsiteY125" fmla="*/ 69453 h 2331720"/>
              <a:gd name="connsiteX126" fmla="*/ 3826627 w 12192000"/>
              <a:gd name="connsiteY126" fmla="*/ 76160 h 2331720"/>
              <a:gd name="connsiteX127" fmla="*/ 3788539 w 12192000"/>
              <a:gd name="connsiteY127" fmla="*/ 70227 h 2331720"/>
              <a:gd name="connsiteX128" fmla="*/ 3828371 w 12192000"/>
              <a:gd name="connsiteY128" fmla="*/ 34237 h 2331720"/>
              <a:gd name="connsiteX129" fmla="*/ 3935530 w 12192000"/>
              <a:gd name="connsiteY129" fmla="*/ 20539 h 2331720"/>
              <a:gd name="connsiteX130" fmla="*/ 4024233 w 12192000"/>
              <a:gd name="connsiteY130" fmla="*/ 13542 h 2331720"/>
              <a:gd name="connsiteX131" fmla="*/ 4199281 w 12192000"/>
              <a:gd name="connsiteY131" fmla="*/ 4615 h 2331720"/>
              <a:gd name="connsiteX132" fmla="*/ 4403015 w 12192000"/>
              <a:gd name="connsiteY132" fmla="*/ 17312 h 2331720"/>
              <a:gd name="connsiteX133" fmla="*/ 4443270 w 12192000"/>
              <a:gd name="connsiteY133" fmla="*/ 51440 h 2331720"/>
              <a:gd name="connsiteX134" fmla="*/ 4477767 w 12192000"/>
              <a:gd name="connsiteY134" fmla="*/ 83772 h 2331720"/>
              <a:gd name="connsiteX135" fmla="*/ 4523369 w 12192000"/>
              <a:gd name="connsiteY135" fmla="*/ 94714 h 2331720"/>
              <a:gd name="connsiteX136" fmla="*/ 4702439 w 12192000"/>
              <a:gd name="connsiteY136" fmla="*/ 100569 h 2331720"/>
              <a:gd name="connsiteX137" fmla="*/ 4871019 w 12192000"/>
              <a:gd name="connsiteY137" fmla="*/ 101930 h 2331720"/>
              <a:gd name="connsiteX138" fmla="*/ 4880544 w 12192000"/>
              <a:gd name="connsiteY138" fmla="*/ 119501 h 2331720"/>
              <a:gd name="connsiteX139" fmla="*/ 4809379 w 12192000"/>
              <a:gd name="connsiteY139" fmla="*/ 133926 h 2331720"/>
              <a:gd name="connsiteX140" fmla="*/ 4738213 w 12192000"/>
              <a:gd name="connsiteY140" fmla="*/ 133926 h 2331720"/>
              <a:gd name="connsiteX141" fmla="*/ 4713177 w 12192000"/>
              <a:gd name="connsiteY141" fmla="*/ 161439 h 2331720"/>
              <a:gd name="connsiteX142" fmla="*/ 4661351 w 12192000"/>
              <a:gd name="connsiteY142" fmla="*/ 184604 h 2331720"/>
              <a:gd name="connsiteX143" fmla="*/ 4633745 w 12192000"/>
              <a:gd name="connsiteY143" fmla="*/ 238701 h 2331720"/>
              <a:gd name="connsiteX144" fmla="*/ 4797252 w 12192000"/>
              <a:gd name="connsiteY144" fmla="*/ 255846 h 2331720"/>
              <a:gd name="connsiteX145" fmla="*/ 4933884 w 12192000"/>
              <a:gd name="connsiteY145" fmla="*/ 264524 h 2331720"/>
              <a:gd name="connsiteX146" fmla="*/ 4981509 w 12192000"/>
              <a:gd name="connsiteY146" fmla="*/ 267242 h 2331720"/>
              <a:gd name="connsiteX147" fmla="*/ 5135814 w 12192000"/>
              <a:gd name="connsiteY147" fmla="*/ 266264 h 2331720"/>
              <a:gd name="connsiteX148" fmla="*/ 5257734 w 12192000"/>
              <a:gd name="connsiteY148" fmla="*/ 277920 h 2331720"/>
              <a:gd name="connsiteX149" fmla="*/ 5487297 w 12192000"/>
              <a:gd name="connsiteY149" fmla="*/ 325456 h 2331720"/>
              <a:gd name="connsiteX150" fmla="*/ 5716314 w 12192000"/>
              <a:gd name="connsiteY150" fmla="*/ 322192 h 2331720"/>
              <a:gd name="connsiteX151" fmla="*/ 5656940 w 12192000"/>
              <a:gd name="connsiteY151" fmla="*/ 286326 h 2331720"/>
              <a:gd name="connsiteX152" fmla="*/ 5626161 w 12192000"/>
              <a:gd name="connsiteY152" fmla="*/ 255846 h 2331720"/>
              <a:gd name="connsiteX153" fmla="*/ 5624256 w 12192000"/>
              <a:gd name="connsiteY153" fmla="*/ 215841 h 2331720"/>
              <a:gd name="connsiteX154" fmla="*/ 5638734 w 12192000"/>
              <a:gd name="connsiteY154" fmla="*/ 208267 h 2331720"/>
              <a:gd name="connsiteX155" fmla="*/ 5747319 w 12192000"/>
              <a:gd name="connsiteY155" fmla="*/ 210898 h 2331720"/>
              <a:gd name="connsiteX156" fmla="*/ 5745414 w 12192000"/>
              <a:gd name="connsiteY156" fmla="*/ 159507 h 2331720"/>
              <a:gd name="connsiteX157" fmla="*/ 5745414 w 12192000"/>
              <a:gd name="connsiteY157" fmla="*/ 123585 h 2331720"/>
              <a:gd name="connsiteX158" fmla="*/ 5757086 w 12192000"/>
              <a:gd name="connsiteY158" fmla="*/ 98275 h 2331720"/>
              <a:gd name="connsiteX159" fmla="*/ 5849325 w 12192000"/>
              <a:gd name="connsiteY159" fmla="*/ 53570 h 2331720"/>
              <a:gd name="connsiteX160" fmla="*/ 5909244 w 12192000"/>
              <a:gd name="connsiteY160" fmla="*/ 57538 h 2331720"/>
              <a:gd name="connsiteX161" fmla="*/ 5907274 w 12192000"/>
              <a:gd name="connsiteY161" fmla="*/ 65229 h 2331720"/>
              <a:gd name="connsiteX162" fmla="*/ 5926252 w 12192000"/>
              <a:gd name="connsiteY162" fmla="*/ 50106 h 2331720"/>
              <a:gd name="connsiteX163" fmla="*/ 5977824 w 12192000"/>
              <a:gd name="connsiteY163" fmla="*/ 49471 h 2331720"/>
              <a:gd name="connsiteX164" fmla="*/ 5968299 w 12192000"/>
              <a:gd name="connsiteY164" fmla="*/ 67282 h 2331720"/>
              <a:gd name="connsiteX165" fmla="*/ 5969232 w 12192000"/>
              <a:gd name="connsiteY165" fmla="*/ 83157 h 2331720"/>
              <a:gd name="connsiteX166" fmla="*/ 6002863 w 12192000"/>
              <a:gd name="connsiteY166" fmla="*/ 86301 h 2331720"/>
              <a:gd name="connsiteX167" fmla="*/ 6023168 w 12192000"/>
              <a:gd name="connsiteY167" fmla="*/ 86753 h 2331720"/>
              <a:gd name="connsiteX168" fmla="*/ 6053190 w 12192000"/>
              <a:gd name="connsiteY168" fmla="*/ 81548 h 2331720"/>
              <a:gd name="connsiteX169" fmla="*/ 6088766 w 12192000"/>
              <a:gd name="connsiteY169" fmla="*/ 60995 h 2331720"/>
              <a:gd name="connsiteX170" fmla="*/ 6121301 w 12192000"/>
              <a:gd name="connsiteY170" fmla="*/ 47622 h 2331720"/>
              <a:gd name="connsiteX171" fmla="*/ 6239411 w 12192000"/>
              <a:gd name="connsiteY171" fmla="*/ 37907 h 2331720"/>
              <a:gd name="connsiteX172" fmla="*/ 6390902 w 12192000"/>
              <a:gd name="connsiteY172" fmla="*/ 55483 h 2331720"/>
              <a:gd name="connsiteX173" fmla="*/ 6453767 w 12192000"/>
              <a:gd name="connsiteY173" fmla="*/ 69914 h 2331720"/>
              <a:gd name="connsiteX174" fmla="*/ 6473124 w 12192000"/>
              <a:gd name="connsiteY174" fmla="*/ 72984 h 2331720"/>
              <a:gd name="connsiteX175" fmla="*/ 6491210 w 12192000"/>
              <a:gd name="connsiteY175" fmla="*/ 89153 h 2331720"/>
              <a:gd name="connsiteX176" fmla="*/ 6541821 w 12192000"/>
              <a:gd name="connsiteY176" fmla="*/ 63173 h 2331720"/>
              <a:gd name="connsiteX177" fmla="*/ 6578659 w 12192000"/>
              <a:gd name="connsiteY177" fmla="*/ 30804 h 2331720"/>
              <a:gd name="connsiteX178" fmla="*/ 6628360 w 12192000"/>
              <a:gd name="connsiteY178" fmla="*/ 26561 h 2331720"/>
              <a:gd name="connsiteX179" fmla="*/ 6677535 w 12192000"/>
              <a:gd name="connsiteY179" fmla="*/ 26695 h 2331720"/>
              <a:gd name="connsiteX180" fmla="*/ 6701346 w 12192000"/>
              <a:gd name="connsiteY180" fmla="*/ 77769 h 2331720"/>
              <a:gd name="connsiteX181" fmla="*/ 6702493 w 12192000"/>
              <a:gd name="connsiteY181" fmla="*/ 108183 h 2331720"/>
              <a:gd name="connsiteX182" fmla="*/ 6766832 w 12192000"/>
              <a:gd name="connsiteY182" fmla="*/ 110519 h 2331720"/>
              <a:gd name="connsiteX183" fmla="*/ 6830146 w 12192000"/>
              <a:gd name="connsiteY183" fmla="*/ 106605 h 2331720"/>
              <a:gd name="connsiteX184" fmla="*/ 6983664 w 12192000"/>
              <a:gd name="connsiteY184" fmla="*/ 129064 h 2331720"/>
              <a:gd name="connsiteX185" fmla="*/ 7056096 w 12192000"/>
              <a:gd name="connsiteY185" fmla="*/ 133858 h 2331720"/>
              <a:gd name="connsiteX186" fmla="*/ 7029073 w 12192000"/>
              <a:gd name="connsiteY186" fmla="*/ 89239 h 2331720"/>
              <a:gd name="connsiteX187" fmla="*/ 7024641 w 12192000"/>
              <a:gd name="connsiteY187" fmla="*/ 57726 h 2331720"/>
              <a:gd name="connsiteX188" fmla="*/ 7052244 w 12192000"/>
              <a:gd name="connsiteY188" fmla="*/ 46296 h 2331720"/>
              <a:gd name="connsiteX189" fmla="*/ 7125083 w 12192000"/>
              <a:gd name="connsiteY189" fmla="*/ 46054 h 2331720"/>
              <a:gd name="connsiteX190" fmla="*/ 7157019 w 12192000"/>
              <a:gd name="connsiteY190" fmla="*/ 57484 h 2331720"/>
              <a:gd name="connsiteX191" fmla="*/ 7174164 w 12192000"/>
              <a:gd name="connsiteY191" fmla="*/ 65890 h 2331720"/>
              <a:gd name="connsiteX192" fmla="*/ 7210787 w 12192000"/>
              <a:gd name="connsiteY192" fmla="*/ 95826 h 2331720"/>
              <a:gd name="connsiteX193" fmla="*/ 7234419 w 12192000"/>
              <a:gd name="connsiteY193" fmla="*/ 106407 h 2331720"/>
              <a:gd name="connsiteX194" fmla="*/ 7284762 w 12192000"/>
              <a:gd name="connsiteY194" fmla="*/ 122180 h 2331720"/>
              <a:gd name="connsiteX195" fmla="*/ 7330704 w 12192000"/>
              <a:gd name="connsiteY195" fmla="*/ 134459 h 2331720"/>
              <a:gd name="connsiteX196" fmla="*/ 7365114 w 12192000"/>
              <a:gd name="connsiteY196" fmla="*/ 141546 h 2331720"/>
              <a:gd name="connsiteX197" fmla="*/ 7395144 w 12192000"/>
              <a:gd name="connsiteY197" fmla="*/ 127230 h 2331720"/>
              <a:gd name="connsiteX198" fmla="*/ 7518211 w 12192000"/>
              <a:gd name="connsiteY198" fmla="*/ 92844 h 2331720"/>
              <a:gd name="connsiteX199" fmla="*/ 7597471 w 12192000"/>
              <a:gd name="connsiteY199" fmla="*/ 97493 h 2331720"/>
              <a:gd name="connsiteX200" fmla="*/ 7593965 w 12192000"/>
              <a:gd name="connsiteY200" fmla="*/ 117376 h 2331720"/>
              <a:gd name="connsiteX201" fmla="*/ 7497806 w 12192000"/>
              <a:gd name="connsiteY201" fmla="*/ 135173 h 2331720"/>
              <a:gd name="connsiteX202" fmla="*/ 7402589 w 12192000"/>
              <a:gd name="connsiteY202" fmla="*/ 149166 h 2331720"/>
              <a:gd name="connsiteX203" fmla="*/ 7408479 w 12192000"/>
              <a:gd name="connsiteY203" fmla="*/ 193840 h 2331720"/>
              <a:gd name="connsiteX204" fmla="*/ 7471344 w 12192000"/>
              <a:gd name="connsiteY204" fmla="*/ 213232 h 2331720"/>
              <a:gd name="connsiteX205" fmla="*/ 7616124 w 12192000"/>
              <a:gd name="connsiteY205" fmla="*/ 234044 h 2331720"/>
              <a:gd name="connsiteX206" fmla="*/ 7629927 w 12192000"/>
              <a:gd name="connsiteY206" fmla="*/ 240606 h 2331720"/>
              <a:gd name="connsiteX207" fmla="*/ 7659028 w 12192000"/>
              <a:gd name="connsiteY207" fmla="*/ 254858 h 2331720"/>
              <a:gd name="connsiteX208" fmla="*/ 7818446 w 12192000"/>
              <a:gd name="connsiteY208" fmla="*/ 269828 h 2331720"/>
              <a:gd name="connsiteX209" fmla="*/ 7962565 w 12192000"/>
              <a:gd name="connsiteY209" fmla="*/ 270546 h 2331720"/>
              <a:gd name="connsiteX210" fmla="*/ 7983701 w 12192000"/>
              <a:gd name="connsiteY210" fmla="*/ 250296 h 2331720"/>
              <a:gd name="connsiteX211" fmla="*/ 8000200 w 12192000"/>
              <a:gd name="connsiteY211" fmla="*/ 215437 h 2331720"/>
              <a:gd name="connsiteX212" fmla="*/ 8017710 w 12192000"/>
              <a:gd name="connsiteY212" fmla="*/ 180712 h 2331720"/>
              <a:gd name="connsiteX213" fmla="*/ 8100405 w 12192000"/>
              <a:gd name="connsiteY213" fmla="*/ 161222 h 2331720"/>
              <a:gd name="connsiteX214" fmla="*/ 8188097 w 12192000"/>
              <a:gd name="connsiteY214" fmla="*/ 174061 h 2331720"/>
              <a:gd name="connsiteX215" fmla="*/ 8321447 w 12192000"/>
              <a:gd name="connsiteY215" fmla="*/ 182846 h 2331720"/>
              <a:gd name="connsiteX216" fmla="*/ 8467071 w 12192000"/>
              <a:gd name="connsiteY216" fmla="*/ 176139 h 2331720"/>
              <a:gd name="connsiteX217" fmla="*/ 8515554 w 12192000"/>
              <a:gd name="connsiteY217" fmla="*/ 183783 h 2331720"/>
              <a:gd name="connsiteX218" fmla="*/ 8512332 w 12192000"/>
              <a:gd name="connsiteY218" fmla="*/ 199421 h 2331720"/>
              <a:gd name="connsiteX219" fmla="*/ 8488986 w 12192000"/>
              <a:gd name="connsiteY219" fmla="*/ 199894 h 2331720"/>
              <a:gd name="connsiteX220" fmla="*/ 8460411 w 12192000"/>
              <a:gd name="connsiteY220" fmla="*/ 209943 h 2331720"/>
              <a:gd name="connsiteX221" fmla="*/ 8454324 w 12192000"/>
              <a:gd name="connsiteY221" fmla="*/ 227712 h 2331720"/>
              <a:gd name="connsiteX222" fmla="*/ 8609792 w 12192000"/>
              <a:gd name="connsiteY222" fmla="*/ 251296 h 2331720"/>
              <a:gd name="connsiteX223" fmla="*/ 8700850 w 12192000"/>
              <a:gd name="connsiteY223" fmla="*/ 263105 h 2331720"/>
              <a:gd name="connsiteX224" fmla="*/ 8801034 w 12192000"/>
              <a:gd name="connsiteY224" fmla="*/ 263466 h 2331720"/>
              <a:gd name="connsiteX225" fmla="*/ 8842944 w 12192000"/>
              <a:gd name="connsiteY225" fmla="*/ 263332 h 2331720"/>
              <a:gd name="connsiteX226" fmla="*/ 9039159 w 12192000"/>
              <a:gd name="connsiteY226" fmla="*/ 270601 h 2331720"/>
              <a:gd name="connsiteX227" fmla="*/ 9313156 w 12192000"/>
              <a:gd name="connsiteY227" fmla="*/ 285134 h 2331720"/>
              <a:gd name="connsiteX228" fmla="*/ 9340980 w 12192000"/>
              <a:gd name="connsiteY228" fmla="*/ 282501 h 2331720"/>
              <a:gd name="connsiteX229" fmla="*/ 9368724 w 12192000"/>
              <a:gd name="connsiteY229" fmla="*/ 285393 h 2331720"/>
              <a:gd name="connsiteX230" fmla="*/ 9416306 w 12192000"/>
              <a:gd name="connsiteY230" fmla="*/ 312859 h 2331720"/>
              <a:gd name="connsiteX231" fmla="*/ 9515382 w 12192000"/>
              <a:gd name="connsiteY231" fmla="*/ 349531 h 2331720"/>
              <a:gd name="connsiteX232" fmla="*/ 9544598 w 12192000"/>
              <a:gd name="connsiteY232" fmla="*/ 348671 h 2331720"/>
              <a:gd name="connsiteX233" fmla="*/ 9620598 w 12192000"/>
              <a:gd name="connsiteY233" fmla="*/ 370729 h 2331720"/>
              <a:gd name="connsiteX234" fmla="*/ 9662612 w 12192000"/>
              <a:gd name="connsiteY234" fmla="*/ 393006 h 2331720"/>
              <a:gd name="connsiteX235" fmla="*/ 9688764 w 12192000"/>
              <a:gd name="connsiteY235" fmla="*/ 381576 h 2331720"/>
              <a:gd name="connsiteX236" fmla="*/ 9704707 w 12192000"/>
              <a:gd name="connsiteY236" fmla="*/ 370146 h 2331720"/>
              <a:gd name="connsiteX237" fmla="*/ 9740024 w 12192000"/>
              <a:gd name="connsiteY237" fmla="*/ 354906 h 2331720"/>
              <a:gd name="connsiteX238" fmla="*/ 9775517 w 12192000"/>
              <a:gd name="connsiteY238" fmla="*/ 339616 h 2331720"/>
              <a:gd name="connsiteX239" fmla="*/ 9827609 w 12192000"/>
              <a:gd name="connsiteY239" fmla="*/ 301566 h 2331720"/>
              <a:gd name="connsiteX240" fmla="*/ 9808000 w 12192000"/>
              <a:gd name="connsiteY240" fmla="*/ 272581 h 2331720"/>
              <a:gd name="connsiteX241" fmla="*/ 9803333 w 12192000"/>
              <a:gd name="connsiteY241" fmla="*/ 234862 h 2331720"/>
              <a:gd name="connsiteX242" fmla="*/ 9892553 w 12192000"/>
              <a:gd name="connsiteY242" fmla="*/ 184136 h 2331720"/>
              <a:gd name="connsiteX243" fmla="*/ 9933914 w 12192000"/>
              <a:gd name="connsiteY243" fmla="*/ 176603 h 2331720"/>
              <a:gd name="connsiteX244" fmla="*/ 9961987 w 12192000"/>
              <a:gd name="connsiteY244" fmla="*/ 179060 h 2331720"/>
              <a:gd name="connsiteX245" fmla="*/ 10012113 w 12192000"/>
              <a:gd name="connsiteY245" fmla="*/ 187266 h 2331720"/>
              <a:gd name="connsiteX246" fmla="*/ 10046904 w 12192000"/>
              <a:gd name="connsiteY246" fmla="*/ 198696 h 2331720"/>
              <a:gd name="connsiteX247" fmla="*/ 10036362 w 12192000"/>
              <a:gd name="connsiteY247" fmla="*/ 210126 h 2331720"/>
              <a:gd name="connsiteX248" fmla="*/ 10021001 w 12192000"/>
              <a:gd name="connsiteY248" fmla="*/ 223461 h 2331720"/>
              <a:gd name="connsiteX249" fmla="*/ 9953928 w 12192000"/>
              <a:gd name="connsiteY249" fmla="*/ 282926 h 2331720"/>
              <a:gd name="connsiteX250" fmla="*/ 9913554 w 12192000"/>
              <a:gd name="connsiteY250" fmla="*/ 301976 h 2331720"/>
              <a:gd name="connsiteX251" fmla="*/ 9958228 w 12192000"/>
              <a:gd name="connsiteY251" fmla="*/ 312056 h 2331720"/>
              <a:gd name="connsiteX252" fmla="*/ 10018564 w 12192000"/>
              <a:gd name="connsiteY252" fmla="*/ 283341 h 2331720"/>
              <a:gd name="connsiteX253" fmla="*/ 10279674 w 12192000"/>
              <a:gd name="connsiteY253" fmla="*/ 277664 h 2331720"/>
              <a:gd name="connsiteX254" fmla="*/ 10646595 w 12192000"/>
              <a:gd name="connsiteY254" fmla="*/ 322146 h 2331720"/>
              <a:gd name="connsiteX255" fmla="*/ 10699576 w 12192000"/>
              <a:gd name="connsiteY255" fmla="*/ 335770 h 2331720"/>
              <a:gd name="connsiteX256" fmla="*/ 10731074 w 12192000"/>
              <a:gd name="connsiteY256" fmla="*/ 346206 h 2331720"/>
              <a:gd name="connsiteX257" fmla="*/ 10759076 w 12192000"/>
              <a:gd name="connsiteY257" fmla="*/ 354906 h 2331720"/>
              <a:gd name="connsiteX258" fmla="*/ 10793288 w 12192000"/>
              <a:gd name="connsiteY258" fmla="*/ 365884 h 2331720"/>
              <a:gd name="connsiteX259" fmla="*/ 10822796 w 12192000"/>
              <a:gd name="connsiteY259" fmla="*/ 379219 h 2331720"/>
              <a:gd name="connsiteX260" fmla="*/ 10816524 w 12192000"/>
              <a:gd name="connsiteY260" fmla="*/ 402174 h 2331720"/>
              <a:gd name="connsiteX261" fmla="*/ 10702224 w 12192000"/>
              <a:gd name="connsiteY261" fmla="*/ 409031 h 2331720"/>
              <a:gd name="connsiteX262" fmla="*/ 10664124 w 12192000"/>
              <a:gd name="connsiteY262" fmla="*/ 424117 h 2331720"/>
              <a:gd name="connsiteX263" fmla="*/ 10637930 w 12192000"/>
              <a:gd name="connsiteY263" fmla="*/ 436155 h 2331720"/>
              <a:gd name="connsiteX264" fmla="*/ 10622418 w 12192000"/>
              <a:gd name="connsiteY264" fmla="*/ 472132 h 2331720"/>
              <a:gd name="connsiteX265" fmla="*/ 10693242 w 12192000"/>
              <a:gd name="connsiteY265" fmla="*/ 485525 h 2331720"/>
              <a:gd name="connsiteX266" fmla="*/ 10792108 w 12192000"/>
              <a:gd name="connsiteY266" fmla="*/ 504019 h 2331720"/>
              <a:gd name="connsiteX267" fmla="*/ 10722820 w 12192000"/>
              <a:gd name="connsiteY267" fmla="*/ 537890 h 2331720"/>
              <a:gd name="connsiteX268" fmla="*/ 10658119 w 12192000"/>
              <a:gd name="connsiteY268" fmla="*/ 559727 h 2331720"/>
              <a:gd name="connsiteX269" fmla="*/ 10827954 w 12192000"/>
              <a:gd name="connsiteY269" fmla="*/ 583309 h 2331720"/>
              <a:gd name="connsiteX270" fmla="*/ 10953684 w 12192000"/>
              <a:gd name="connsiteY270" fmla="*/ 591498 h 2331720"/>
              <a:gd name="connsiteX271" fmla="*/ 11085592 w 12192000"/>
              <a:gd name="connsiteY271" fmla="*/ 599942 h 2331720"/>
              <a:gd name="connsiteX272" fmla="*/ 11079019 w 12192000"/>
              <a:gd name="connsiteY272" fmla="*/ 545406 h 2331720"/>
              <a:gd name="connsiteX273" fmla="*/ 11044856 w 12192000"/>
              <a:gd name="connsiteY273" fmla="*/ 523424 h 2331720"/>
              <a:gd name="connsiteX274" fmla="*/ 11029753 w 12192000"/>
              <a:gd name="connsiteY274" fmla="*/ 484690 h 2331720"/>
              <a:gd name="connsiteX275" fmla="*/ 11026623 w 12192000"/>
              <a:gd name="connsiteY275" fmla="*/ 454574 h 2331720"/>
              <a:gd name="connsiteX276" fmla="*/ 11042398 w 12192000"/>
              <a:gd name="connsiteY276" fmla="*/ 383506 h 2331720"/>
              <a:gd name="connsiteX277" fmla="*/ 11038319 w 12192000"/>
              <a:gd name="connsiteY277" fmla="*/ 354906 h 2331720"/>
              <a:gd name="connsiteX278" fmla="*/ 11026357 w 12192000"/>
              <a:gd name="connsiteY278" fmla="*/ 319730 h 2331720"/>
              <a:gd name="connsiteX279" fmla="*/ 11056591 w 12192000"/>
              <a:gd name="connsiteY279" fmla="*/ 316838 h 2331720"/>
              <a:gd name="connsiteX280" fmla="*/ 11067984 w 12192000"/>
              <a:gd name="connsiteY280" fmla="*/ 340599 h 2331720"/>
              <a:gd name="connsiteX281" fmla="*/ 11077890 w 12192000"/>
              <a:gd name="connsiteY281" fmla="*/ 354906 h 2331720"/>
              <a:gd name="connsiteX282" fmla="*/ 11094654 w 12192000"/>
              <a:gd name="connsiteY282" fmla="*/ 293946 h 2331720"/>
              <a:gd name="connsiteX283" fmla="*/ 11094768 w 12192000"/>
              <a:gd name="connsiteY283" fmla="*/ 240513 h 2331720"/>
              <a:gd name="connsiteX284" fmla="*/ 11214919 w 12192000"/>
              <a:gd name="connsiteY284" fmla="*/ 218364 h 2331720"/>
              <a:gd name="connsiteX285" fmla="*/ 11309870 w 12192000"/>
              <a:gd name="connsiteY285" fmla="*/ 225366 h 2331720"/>
              <a:gd name="connsiteX286" fmla="*/ 11380405 w 12192000"/>
              <a:gd name="connsiteY286" fmla="*/ 236557 h 2331720"/>
              <a:gd name="connsiteX287" fmla="*/ 11392608 w 12192000"/>
              <a:gd name="connsiteY287" fmla="*/ 243065 h 2331720"/>
              <a:gd name="connsiteX288" fmla="*/ 11382266 w 12192000"/>
              <a:gd name="connsiteY288" fmla="*/ 274798 h 2331720"/>
              <a:gd name="connsiteX289" fmla="*/ 11365179 w 12192000"/>
              <a:gd name="connsiteY289" fmla="*/ 286228 h 2331720"/>
              <a:gd name="connsiteX290" fmla="*/ 11401374 w 12192000"/>
              <a:gd name="connsiteY290" fmla="*/ 312996 h 2331720"/>
              <a:gd name="connsiteX291" fmla="*/ 11482741 w 12192000"/>
              <a:gd name="connsiteY291" fmla="*/ 335856 h 2331720"/>
              <a:gd name="connsiteX292" fmla="*/ 11534369 w 12192000"/>
              <a:gd name="connsiteY292" fmla="*/ 360525 h 2331720"/>
              <a:gd name="connsiteX293" fmla="*/ 11621350 w 12192000"/>
              <a:gd name="connsiteY293" fmla="*/ 402691 h 2331720"/>
              <a:gd name="connsiteX294" fmla="*/ 11656031 w 12192000"/>
              <a:gd name="connsiteY294" fmla="*/ 438589 h 2331720"/>
              <a:gd name="connsiteX295" fmla="*/ 11665521 w 12192000"/>
              <a:gd name="connsiteY295" fmla="*/ 469321 h 2331720"/>
              <a:gd name="connsiteX296" fmla="*/ 11744790 w 12192000"/>
              <a:gd name="connsiteY296" fmla="*/ 506549 h 2331720"/>
              <a:gd name="connsiteX297" fmla="*/ 11713930 w 12192000"/>
              <a:gd name="connsiteY297" fmla="*/ 522546 h 2331720"/>
              <a:gd name="connsiteX298" fmla="*/ 11673395 w 12192000"/>
              <a:gd name="connsiteY298" fmla="*/ 528882 h 2331720"/>
              <a:gd name="connsiteX299" fmla="*/ 11633179 w 12192000"/>
              <a:gd name="connsiteY299" fmla="*/ 544605 h 2331720"/>
              <a:gd name="connsiteX300" fmla="*/ 11589263 w 12192000"/>
              <a:gd name="connsiteY300" fmla="*/ 580179 h 2331720"/>
              <a:gd name="connsiteX301" fmla="*/ 11563540 w 12192000"/>
              <a:gd name="connsiteY301" fmla="*/ 606366 h 2331720"/>
              <a:gd name="connsiteX302" fmla="*/ 11529146 w 12192000"/>
              <a:gd name="connsiteY302" fmla="*/ 615304 h 2331720"/>
              <a:gd name="connsiteX303" fmla="*/ 11500593 w 12192000"/>
              <a:gd name="connsiteY303" fmla="*/ 615304 h 2331720"/>
              <a:gd name="connsiteX304" fmla="*/ 11459327 w 12192000"/>
              <a:gd name="connsiteY304" fmla="*/ 627321 h 2331720"/>
              <a:gd name="connsiteX305" fmla="*/ 11440133 w 12192000"/>
              <a:gd name="connsiteY305" fmla="*/ 658233 h 2331720"/>
              <a:gd name="connsiteX306" fmla="*/ 11444755 w 12192000"/>
              <a:gd name="connsiteY306" fmla="*/ 691382 h 2331720"/>
              <a:gd name="connsiteX307" fmla="*/ 11432824 w 12192000"/>
              <a:gd name="connsiteY307" fmla="*/ 742695 h 2331720"/>
              <a:gd name="connsiteX308" fmla="*/ 11447079 w 12192000"/>
              <a:gd name="connsiteY308" fmla="*/ 776421 h 2331720"/>
              <a:gd name="connsiteX309" fmla="*/ 11488244 w 12192000"/>
              <a:gd name="connsiteY309" fmla="*/ 791732 h 2331720"/>
              <a:gd name="connsiteX310" fmla="*/ 11490350 w 12192000"/>
              <a:gd name="connsiteY310" fmla="*/ 808296 h 2331720"/>
              <a:gd name="connsiteX311" fmla="*/ 11529443 w 12192000"/>
              <a:gd name="connsiteY311" fmla="*/ 834966 h 2331720"/>
              <a:gd name="connsiteX312" fmla="*/ 11555664 w 12192000"/>
              <a:gd name="connsiteY312" fmla="*/ 844872 h 2331720"/>
              <a:gd name="connsiteX313" fmla="*/ 11521755 w 12192000"/>
              <a:gd name="connsiteY313" fmla="*/ 872950 h 2331720"/>
              <a:gd name="connsiteX314" fmla="*/ 11517564 w 12192000"/>
              <a:gd name="connsiteY314" fmla="*/ 864749 h 2331720"/>
              <a:gd name="connsiteX315" fmla="*/ 11517762 w 12192000"/>
              <a:gd name="connsiteY315" fmla="*/ 859721 h 2331720"/>
              <a:gd name="connsiteX316" fmla="*/ 11508154 w 12192000"/>
              <a:gd name="connsiteY316" fmla="*/ 920462 h 2331720"/>
              <a:gd name="connsiteX317" fmla="*/ 11528123 w 12192000"/>
              <a:gd name="connsiteY317" fmla="*/ 930846 h 2331720"/>
              <a:gd name="connsiteX318" fmla="*/ 11545253 w 12192000"/>
              <a:gd name="connsiteY318" fmla="*/ 932866 h 2331720"/>
              <a:gd name="connsiteX319" fmla="*/ 11557873 w 12192000"/>
              <a:gd name="connsiteY319" fmla="*/ 949266 h 2331720"/>
              <a:gd name="connsiteX320" fmla="*/ 11576201 w 12192000"/>
              <a:gd name="connsiteY320" fmla="*/ 964506 h 2331720"/>
              <a:gd name="connsiteX321" fmla="*/ 11631673 w 12192000"/>
              <a:gd name="connsiteY321" fmla="*/ 978992 h 2331720"/>
              <a:gd name="connsiteX322" fmla="*/ 11690560 w 12192000"/>
              <a:gd name="connsiteY322" fmla="*/ 981844 h 2331720"/>
              <a:gd name="connsiteX323" fmla="*/ 11746458 w 12192000"/>
              <a:gd name="connsiteY323" fmla="*/ 973876 h 2331720"/>
              <a:gd name="connsiteX324" fmla="*/ 11784419 w 12192000"/>
              <a:gd name="connsiteY324" fmla="*/ 998612 h 2331720"/>
              <a:gd name="connsiteX325" fmla="*/ 11730808 w 12192000"/>
              <a:gd name="connsiteY325" fmla="*/ 1010226 h 2331720"/>
              <a:gd name="connsiteX326" fmla="*/ 11682762 w 12192000"/>
              <a:gd name="connsiteY326" fmla="*/ 1020845 h 2331720"/>
              <a:gd name="connsiteX327" fmla="*/ 11725252 w 12192000"/>
              <a:gd name="connsiteY327" fmla="*/ 1063566 h 2331720"/>
              <a:gd name="connsiteX328" fmla="*/ 11742101 w 12192000"/>
              <a:gd name="connsiteY328" fmla="*/ 1070775 h 2331720"/>
              <a:gd name="connsiteX329" fmla="*/ 11776053 w 12192000"/>
              <a:gd name="connsiteY329" fmla="*/ 1076807 h 2331720"/>
              <a:gd name="connsiteX330" fmla="*/ 11826650 w 12192000"/>
              <a:gd name="connsiteY330" fmla="*/ 1123103 h 2331720"/>
              <a:gd name="connsiteX331" fmla="*/ 11800268 w 12192000"/>
              <a:gd name="connsiteY331" fmla="*/ 1155870 h 2331720"/>
              <a:gd name="connsiteX332" fmla="*/ 11773087 w 12192000"/>
              <a:gd name="connsiteY332" fmla="*/ 1155412 h 2331720"/>
              <a:gd name="connsiteX333" fmla="*/ 11697856 w 12192000"/>
              <a:gd name="connsiteY333" fmla="*/ 1171559 h 2331720"/>
              <a:gd name="connsiteX334" fmla="*/ 11726503 w 12192000"/>
              <a:gd name="connsiteY334" fmla="*/ 1223586 h 2331720"/>
              <a:gd name="connsiteX335" fmla="*/ 11749976 w 12192000"/>
              <a:gd name="connsiteY335" fmla="*/ 1231206 h 2331720"/>
              <a:gd name="connsiteX336" fmla="*/ 11788525 w 12192000"/>
              <a:gd name="connsiteY336" fmla="*/ 1238826 h 2331720"/>
              <a:gd name="connsiteX337" fmla="*/ 11822366 w 12192000"/>
              <a:gd name="connsiteY337" fmla="*/ 1252738 h 2331720"/>
              <a:gd name="connsiteX338" fmla="*/ 11769885 w 12192000"/>
              <a:gd name="connsiteY338" fmla="*/ 1297803 h 2331720"/>
              <a:gd name="connsiteX339" fmla="*/ 11738460 w 12192000"/>
              <a:gd name="connsiteY339" fmla="*/ 1305275 h 2331720"/>
              <a:gd name="connsiteX340" fmla="*/ 11700533 w 12192000"/>
              <a:gd name="connsiteY340" fmla="*/ 1312376 h 2331720"/>
              <a:gd name="connsiteX341" fmla="*/ 11669966 w 12192000"/>
              <a:gd name="connsiteY341" fmla="*/ 1341696 h 2331720"/>
              <a:gd name="connsiteX342" fmla="*/ 11690052 w 12192000"/>
              <a:gd name="connsiteY342" fmla="*/ 1353126 h 2331720"/>
              <a:gd name="connsiteX343" fmla="*/ 11713884 w 12192000"/>
              <a:gd name="connsiteY343" fmla="*/ 1359857 h 2331720"/>
              <a:gd name="connsiteX344" fmla="*/ 11795696 w 12192000"/>
              <a:gd name="connsiteY344" fmla="*/ 1382171 h 2331720"/>
              <a:gd name="connsiteX345" fmla="*/ 11880356 w 12192000"/>
              <a:gd name="connsiteY345" fmla="*/ 1402983 h 2331720"/>
              <a:gd name="connsiteX346" fmla="*/ 11927981 w 12192000"/>
              <a:gd name="connsiteY346" fmla="*/ 1414086 h 2331720"/>
              <a:gd name="connsiteX347" fmla="*/ 11967262 w 12192000"/>
              <a:gd name="connsiteY347" fmla="*/ 1423611 h 2331720"/>
              <a:gd name="connsiteX348" fmla="*/ 11974114 w 12192000"/>
              <a:gd name="connsiteY348" fmla="*/ 1422501 h 2331720"/>
              <a:gd name="connsiteX349" fmla="*/ 12005246 w 12192000"/>
              <a:gd name="connsiteY349" fmla="*/ 1436072 h 2331720"/>
              <a:gd name="connsiteX350" fmla="*/ 11970597 w 12192000"/>
              <a:gd name="connsiteY350" fmla="*/ 1450916 h 2331720"/>
              <a:gd name="connsiteX351" fmla="*/ 11926385 w 12192000"/>
              <a:gd name="connsiteY351" fmla="*/ 1458852 h 2331720"/>
              <a:gd name="connsiteX352" fmla="*/ 11900167 w 12192000"/>
              <a:gd name="connsiteY352" fmla="*/ 1462433 h 2331720"/>
              <a:gd name="connsiteX353" fmla="*/ 11879316 w 12192000"/>
              <a:gd name="connsiteY353" fmla="*/ 1469009 h 2331720"/>
              <a:gd name="connsiteX354" fmla="*/ 11852484 w 12192000"/>
              <a:gd name="connsiteY354" fmla="*/ 1476618 h 2331720"/>
              <a:gd name="connsiteX355" fmla="*/ 11812204 w 12192000"/>
              <a:gd name="connsiteY355" fmla="*/ 1502273 h 2331720"/>
              <a:gd name="connsiteX356" fmla="*/ 11834612 w 12192000"/>
              <a:gd name="connsiteY356" fmla="*/ 1513146 h 2331720"/>
              <a:gd name="connsiteX357" fmla="*/ 11852836 w 12192000"/>
              <a:gd name="connsiteY357" fmla="*/ 1518861 h 2331720"/>
              <a:gd name="connsiteX358" fmla="*/ 11885221 w 12192000"/>
              <a:gd name="connsiteY358" fmla="*/ 1524576 h 2331720"/>
              <a:gd name="connsiteX359" fmla="*/ 11920051 w 12192000"/>
              <a:gd name="connsiteY359" fmla="*/ 1541721 h 2331720"/>
              <a:gd name="connsiteX360" fmla="*/ 11893381 w 12192000"/>
              <a:gd name="connsiteY360" fmla="*/ 1558782 h 2331720"/>
              <a:gd name="connsiteX361" fmla="*/ 11804666 w 12192000"/>
              <a:gd name="connsiteY361" fmla="*/ 1535040 h 2331720"/>
              <a:gd name="connsiteX362" fmla="*/ 11783054 w 12192000"/>
              <a:gd name="connsiteY362" fmla="*/ 1527331 h 2331720"/>
              <a:gd name="connsiteX363" fmla="*/ 11741524 w 12192000"/>
              <a:gd name="connsiteY363" fmla="*/ 1530509 h 2331720"/>
              <a:gd name="connsiteX364" fmla="*/ 11713824 w 12192000"/>
              <a:gd name="connsiteY364" fmla="*/ 1542303 h 2331720"/>
              <a:gd name="connsiteX365" fmla="*/ 11644214 w 12192000"/>
              <a:gd name="connsiteY365" fmla="*/ 1553609 h 2331720"/>
              <a:gd name="connsiteX366" fmla="*/ 11563360 w 12192000"/>
              <a:gd name="connsiteY366" fmla="*/ 1570386 h 2331720"/>
              <a:gd name="connsiteX367" fmla="*/ 11591448 w 12192000"/>
              <a:gd name="connsiteY367" fmla="*/ 1581726 h 2331720"/>
              <a:gd name="connsiteX368" fmla="*/ 11607557 w 12192000"/>
              <a:gd name="connsiteY368" fmla="*/ 1595053 h 2331720"/>
              <a:gd name="connsiteX369" fmla="*/ 11535246 w 12192000"/>
              <a:gd name="connsiteY369" fmla="*/ 1608388 h 2331720"/>
              <a:gd name="connsiteX370" fmla="*/ 11460088 w 12192000"/>
              <a:gd name="connsiteY370" fmla="*/ 1613807 h 2331720"/>
              <a:gd name="connsiteX371" fmla="*/ 11432226 w 12192000"/>
              <a:gd name="connsiteY371" fmla="*/ 1607610 h 2331720"/>
              <a:gd name="connsiteX372" fmla="*/ 11381758 w 12192000"/>
              <a:gd name="connsiteY372" fmla="*/ 1617439 h 2331720"/>
              <a:gd name="connsiteX373" fmla="*/ 11270440 w 12192000"/>
              <a:gd name="connsiteY373" fmla="*/ 1665546 h 2331720"/>
              <a:gd name="connsiteX374" fmla="*/ 11203905 w 12192000"/>
              <a:gd name="connsiteY374" fmla="*/ 1690213 h 2331720"/>
              <a:gd name="connsiteX375" fmla="*/ 11195809 w 12192000"/>
              <a:gd name="connsiteY375" fmla="*/ 1725080 h 2331720"/>
              <a:gd name="connsiteX376" fmla="*/ 11176130 w 12192000"/>
              <a:gd name="connsiteY376" fmla="*/ 1736397 h 2331720"/>
              <a:gd name="connsiteX377" fmla="*/ 11296586 w 12192000"/>
              <a:gd name="connsiteY377" fmla="*/ 1783597 h 2331720"/>
              <a:gd name="connsiteX378" fmla="*/ 11335700 w 12192000"/>
              <a:gd name="connsiteY378" fmla="*/ 1794062 h 2331720"/>
              <a:gd name="connsiteX379" fmla="*/ 11369990 w 12192000"/>
              <a:gd name="connsiteY379" fmla="*/ 1801793 h 2331720"/>
              <a:gd name="connsiteX380" fmla="*/ 11388026 w 12192000"/>
              <a:gd name="connsiteY380" fmla="*/ 1805186 h 2331720"/>
              <a:gd name="connsiteX381" fmla="*/ 11475656 w 12192000"/>
              <a:gd name="connsiteY381" fmla="*/ 1812111 h 2331720"/>
              <a:gd name="connsiteX382" fmla="*/ 11554215 w 12192000"/>
              <a:gd name="connsiteY382" fmla="*/ 1830702 h 2331720"/>
              <a:gd name="connsiteX383" fmla="*/ 11575170 w 12192000"/>
              <a:gd name="connsiteY383" fmla="*/ 1859453 h 2331720"/>
              <a:gd name="connsiteX384" fmla="*/ 11593766 w 12192000"/>
              <a:gd name="connsiteY384" fmla="*/ 1882892 h 2331720"/>
              <a:gd name="connsiteX385" fmla="*/ 11505897 w 12192000"/>
              <a:gd name="connsiteY385" fmla="*/ 1894146 h 2331720"/>
              <a:gd name="connsiteX386" fmla="*/ 11413604 w 12192000"/>
              <a:gd name="connsiteY386" fmla="*/ 1905673 h 2331720"/>
              <a:gd name="connsiteX387" fmla="*/ 11474487 w 12192000"/>
              <a:gd name="connsiteY387" fmla="*/ 1950674 h 2331720"/>
              <a:gd name="connsiteX388" fmla="*/ 11533951 w 12192000"/>
              <a:gd name="connsiteY388" fmla="*/ 1984691 h 2331720"/>
              <a:gd name="connsiteX389" fmla="*/ 11553749 w 12192000"/>
              <a:gd name="connsiteY389" fmla="*/ 2010730 h 2331720"/>
              <a:gd name="connsiteX390" fmla="*/ 11546141 w 12192000"/>
              <a:gd name="connsiteY390" fmla="*/ 2043446 h 2331720"/>
              <a:gd name="connsiteX391" fmla="*/ 11479466 w 12192000"/>
              <a:gd name="connsiteY391" fmla="*/ 2051039 h 2331720"/>
              <a:gd name="connsiteX392" fmla="*/ 11388049 w 12192000"/>
              <a:gd name="connsiteY392" fmla="*/ 2060570 h 2331720"/>
              <a:gd name="connsiteX393" fmla="*/ 11327619 w 12192000"/>
              <a:gd name="connsiteY393" fmla="*/ 2084646 h 2331720"/>
              <a:gd name="connsiteX394" fmla="*/ 11300396 w 12192000"/>
              <a:gd name="connsiteY394" fmla="*/ 2092266 h 2331720"/>
              <a:gd name="connsiteX395" fmla="*/ 11258305 w 12192000"/>
              <a:gd name="connsiteY395" fmla="*/ 2099886 h 2331720"/>
              <a:gd name="connsiteX396" fmla="*/ 11208910 w 12192000"/>
              <a:gd name="connsiteY396" fmla="*/ 2153017 h 2331720"/>
              <a:gd name="connsiteX397" fmla="*/ 11213689 w 12192000"/>
              <a:gd name="connsiteY397" fmla="*/ 2174774 h 2331720"/>
              <a:gd name="connsiteX398" fmla="*/ 11165602 w 12192000"/>
              <a:gd name="connsiteY398" fmla="*/ 2178941 h 2331720"/>
              <a:gd name="connsiteX399" fmla="*/ 10927016 w 12192000"/>
              <a:gd name="connsiteY399" fmla="*/ 2174208 h 2331720"/>
              <a:gd name="connsiteX400" fmla="*/ 10877486 w 12192000"/>
              <a:gd name="connsiteY400" fmla="*/ 2128735 h 2331720"/>
              <a:gd name="connsiteX401" fmla="*/ 10867961 w 12192000"/>
              <a:gd name="connsiteY401" fmla="*/ 2120067 h 2331720"/>
              <a:gd name="connsiteX402" fmla="*/ 10871038 w 12192000"/>
              <a:gd name="connsiteY402" fmla="*/ 2107181 h 2331720"/>
              <a:gd name="connsiteX403" fmla="*/ 10907589 w 12192000"/>
              <a:gd name="connsiteY403" fmla="*/ 2090438 h 2331720"/>
              <a:gd name="connsiteX404" fmla="*/ 10947004 w 12192000"/>
              <a:gd name="connsiteY404" fmla="*/ 2084144 h 2331720"/>
              <a:gd name="connsiteX405" fmla="*/ 11020942 w 12192000"/>
              <a:gd name="connsiteY405" fmla="*/ 2071807 h 2331720"/>
              <a:gd name="connsiteX406" fmla="*/ 11082262 w 12192000"/>
              <a:gd name="connsiteY406" fmla="*/ 2065094 h 2331720"/>
              <a:gd name="connsiteX407" fmla="*/ 11080447 w 12192000"/>
              <a:gd name="connsiteY407" fmla="*/ 2050295 h 2331720"/>
              <a:gd name="connsiteX408" fmla="*/ 10929011 w 12192000"/>
              <a:gd name="connsiteY408" fmla="*/ 2042562 h 2331720"/>
              <a:gd name="connsiteX409" fmla="*/ 10709954 w 12192000"/>
              <a:gd name="connsiteY409" fmla="*/ 2076532 h 2331720"/>
              <a:gd name="connsiteX410" fmla="*/ 10683279 w 12192000"/>
              <a:gd name="connsiteY410" fmla="*/ 2107449 h 2331720"/>
              <a:gd name="connsiteX411" fmla="*/ 10643195 w 12192000"/>
              <a:gd name="connsiteY411" fmla="*/ 2155464 h 2331720"/>
              <a:gd name="connsiteX412" fmla="*/ 10610809 w 12192000"/>
              <a:gd name="connsiteY412" fmla="*/ 2198934 h 2331720"/>
              <a:gd name="connsiteX413" fmla="*/ 10521578 w 12192000"/>
              <a:gd name="connsiteY413" fmla="*/ 2207587 h 2331720"/>
              <a:gd name="connsiteX414" fmla="*/ 10409314 w 12192000"/>
              <a:gd name="connsiteY414" fmla="*/ 2215191 h 2331720"/>
              <a:gd name="connsiteX415" fmla="*/ 10363975 w 12192000"/>
              <a:gd name="connsiteY415" fmla="*/ 2214263 h 2331720"/>
              <a:gd name="connsiteX416" fmla="*/ 10320337 w 12192000"/>
              <a:gd name="connsiteY416" fmla="*/ 2206566 h 2331720"/>
              <a:gd name="connsiteX417" fmla="*/ 10281855 w 12192000"/>
              <a:gd name="connsiteY417" fmla="*/ 2200851 h 2331720"/>
              <a:gd name="connsiteX418" fmla="*/ 10250741 w 12192000"/>
              <a:gd name="connsiteY418" fmla="*/ 2180601 h 2331720"/>
              <a:gd name="connsiteX419" fmla="*/ 10236236 w 12192000"/>
              <a:gd name="connsiteY419" fmla="*/ 2145606 h 2331720"/>
              <a:gd name="connsiteX420" fmla="*/ 10304749 w 12192000"/>
              <a:gd name="connsiteY420" fmla="*/ 2112807 h 2331720"/>
              <a:gd name="connsiteX421" fmla="*/ 10248044 w 12192000"/>
              <a:gd name="connsiteY421" fmla="*/ 2083494 h 2331720"/>
              <a:gd name="connsiteX422" fmla="*/ 10153586 w 12192000"/>
              <a:gd name="connsiteY422" fmla="*/ 2061180 h 2331720"/>
              <a:gd name="connsiteX423" fmla="*/ 10174922 w 12192000"/>
              <a:gd name="connsiteY423" fmla="*/ 2046546 h 2331720"/>
              <a:gd name="connsiteX424" fmla="*/ 10205001 w 12192000"/>
              <a:gd name="connsiteY424" fmla="*/ 2037803 h 2331720"/>
              <a:gd name="connsiteX425" fmla="*/ 10157396 w 12192000"/>
              <a:gd name="connsiteY425" fmla="*/ 1997679 h 2331720"/>
              <a:gd name="connsiteX426" fmla="*/ 10014856 w 12192000"/>
              <a:gd name="connsiteY426" fmla="*/ 2001666 h 2331720"/>
              <a:gd name="connsiteX427" fmla="*/ 10013794 w 12192000"/>
              <a:gd name="connsiteY427" fmla="*/ 2045224 h 2331720"/>
              <a:gd name="connsiteX428" fmla="*/ 10022111 w 12192000"/>
              <a:gd name="connsiteY428" fmla="*/ 2063458 h 2331720"/>
              <a:gd name="connsiteX429" fmla="*/ 9753536 w 12192000"/>
              <a:gd name="connsiteY429" fmla="*/ 2084849 h 2331720"/>
              <a:gd name="connsiteX430" fmla="*/ 9624444 w 12192000"/>
              <a:gd name="connsiteY430" fmla="*/ 2096318 h 2331720"/>
              <a:gd name="connsiteX431" fmla="*/ 9584954 w 12192000"/>
              <a:gd name="connsiteY431" fmla="*/ 2107506 h 2331720"/>
              <a:gd name="connsiteX432" fmla="*/ 9555416 w 12192000"/>
              <a:gd name="connsiteY432" fmla="*/ 2122746 h 2331720"/>
              <a:gd name="connsiteX433" fmla="*/ 9528500 w 12192000"/>
              <a:gd name="connsiteY433" fmla="*/ 2137986 h 2331720"/>
              <a:gd name="connsiteX434" fmla="*/ 9498266 w 12192000"/>
              <a:gd name="connsiteY434" fmla="*/ 2153226 h 2331720"/>
              <a:gd name="connsiteX435" fmla="*/ 9471224 w 12192000"/>
              <a:gd name="connsiteY435" fmla="*/ 2168466 h 2331720"/>
              <a:gd name="connsiteX436" fmla="*/ 9439108 w 12192000"/>
              <a:gd name="connsiteY436" fmla="*/ 2175536 h 2331720"/>
              <a:gd name="connsiteX437" fmla="*/ 9328847 w 12192000"/>
              <a:gd name="connsiteY437" fmla="*/ 2209367 h 2331720"/>
              <a:gd name="connsiteX438" fmla="*/ 9298441 w 12192000"/>
              <a:gd name="connsiteY438" fmla="*/ 2219050 h 2331720"/>
              <a:gd name="connsiteX439" fmla="*/ 9142104 w 12192000"/>
              <a:gd name="connsiteY439" fmla="*/ 2226270 h 2331720"/>
              <a:gd name="connsiteX440" fmla="*/ 8995346 w 12192000"/>
              <a:gd name="connsiteY440" fmla="*/ 2227570 h 2331720"/>
              <a:gd name="connsiteX441" fmla="*/ 8995346 w 12192000"/>
              <a:gd name="connsiteY441" fmla="*/ 2209448 h 2331720"/>
              <a:gd name="connsiteX442" fmla="*/ 9001746 w 12192000"/>
              <a:gd name="connsiteY442" fmla="*/ 2191326 h 2331720"/>
              <a:gd name="connsiteX443" fmla="*/ 9018133 w 12192000"/>
              <a:gd name="connsiteY443" fmla="*/ 2161065 h 2331720"/>
              <a:gd name="connsiteX444" fmla="*/ 9028121 w 12192000"/>
              <a:gd name="connsiteY444" fmla="*/ 2130804 h 2331720"/>
              <a:gd name="connsiteX445" fmla="*/ 9124129 w 12192000"/>
              <a:gd name="connsiteY445" fmla="*/ 2128680 h 2331720"/>
              <a:gd name="connsiteX446" fmla="*/ 9220136 w 12192000"/>
              <a:gd name="connsiteY446" fmla="*/ 2108054 h 2331720"/>
              <a:gd name="connsiteX447" fmla="*/ 9197329 w 12192000"/>
              <a:gd name="connsiteY447" fmla="*/ 2083453 h 2331720"/>
              <a:gd name="connsiteX448" fmla="*/ 8990803 w 12192000"/>
              <a:gd name="connsiteY448" fmla="*/ 2093452 h 2331720"/>
              <a:gd name="connsiteX449" fmla="*/ 8848212 w 12192000"/>
              <a:gd name="connsiteY449" fmla="*/ 2100054 h 2331720"/>
              <a:gd name="connsiteX450" fmla="*/ 8678151 w 12192000"/>
              <a:gd name="connsiteY450" fmla="*/ 2114500 h 2331720"/>
              <a:gd name="connsiteX451" fmla="*/ 8641507 w 12192000"/>
              <a:gd name="connsiteY451" fmla="*/ 2137193 h 2331720"/>
              <a:gd name="connsiteX452" fmla="*/ 8621011 w 12192000"/>
              <a:gd name="connsiteY452" fmla="*/ 2145606 h 2331720"/>
              <a:gd name="connsiteX453" fmla="*/ 8608125 w 12192000"/>
              <a:gd name="connsiteY453" fmla="*/ 2166561 h 2331720"/>
              <a:gd name="connsiteX454" fmla="*/ 8639111 w 12192000"/>
              <a:gd name="connsiteY454" fmla="*/ 2189881 h 2331720"/>
              <a:gd name="connsiteX455" fmla="*/ 8656800 w 12192000"/>
              <a:gd name="connsiteY455" fmla="*/ 2218540 h 2331720"/>
              <a:gd name="connsiteX456" fmla="*/ 8553893 w 12192000"/>
              <a:gd name="connsiteY456" fmla="*/ 2229426 h 2331720"/>
              <a:gd name="connsiteX457" fmla="*/ 8422726 w 12192000"/>
              <a:gd name="connsiteY457" fmla="*/ 2210542 h 2331720"/>
              <a:gd name="connsiteX458" fmla="*/ 8313617 w 12192000"/>
              <a:gd name="connsiteY458" fmla="*/ 2206321 h 2331720"/>
              <a:gd name="connsiteX459" fmla="*/ 8212425 w 12192000"/>
              <a:gd name="connsiteY459" fmla="*/ 2227208 h 2331720"/>
              <a:gd name="connsiteX460" fmla="*/ 8099996 w 12192000"/>
              <a:gd name="connsiteY460" fmla="*/ 2236901 h 2331720"/>
              <a:gd name="connsiteX461" fmla="*/ 8058086 w 12192000"/>
              <a:gd name="connsiteY461" fmla="*/ 2243763 h 2331720"/>
              <a:gd name="connsiteX462" fmla="*/ 8013969 w 12192000"/>
              <a:gd name="connsiteY462" fmla="*/ 2251928 h 2331720"/>
              <a:gd name="connsiteX463" fmla="*/ 7965297 w 12192000"/>
              <a:gd name="connsiteY463" fmla="*/ 2251564 h 2331720"/>
              <a:gd name="connsiteX464" fmla="*/ 7853550 w 12192000"/>
              <a:gd name="connsiteY464" fmla="*/ 2255471 h 2331720"/>
              <a:gd name="connsiteX465" fmla="*/ 7765920 w 12192000"/>
              <a:gd name="connsiteY465" fmla="*/ 2264189 h 2331720"/>
              <a:gd name="connsiteX466" fmla="*/ 7554659 w 12192000"/>
              <a:gd name="connsiteY466" fmla="*/ 2260116 h 2331720"/>
              <a:gd name="connsiteX467" fmla="*/ 7285964 w 12192000"/>
              <a:gd name="connsiteY467" fmla="*/ 2283312 h 2331720"/>
              <a:gd name="connsiteX468" fmla="*/ 7239508 w 12192000"/>
              <a:gd name="connsiteY468" fmla="*/ 2281841 h 2331720"/>
              <a:gd name="connsiteX469" fmla="*/ 7086536 w 12192000"/>
              <a:gd name="connsiteY469" fmla="*/ 2301070 h 2331720"/>
              <a:gd name="connsiteX470" fmla="*/ 6992556 w 12192000"/>
              <a:gd name="connsiteY470" fmla="*/ 2297940 h 2331720"/>
              <a:gd name="connsiteX471" fmla="*/ 6980390 w 12192000"/>
              <a:gd name="connsiteY471" fmla="*/ 2290386 h 2331720"/>
              <a:gd name="connsiteX472" fmla="*/ 6918596 w 12192000"/>
              <a:gd name="connsiteY472" fmla="*/ 2259424 h 2331720"/>
              <a:gd name="connsiteX473" fmla="*/ 6846504 w 12192000"/>
              <a:gd name="connsiteY473" fmla="*/ 2263716 h 2331720"/>
              <a:gd name="connsiteX474" fmla="*/ 6809976 w 12192000"/>
              <a:gd name="connsiteY474" fmla="*/ 2275146 h 2331720"/>
              <a:gd name="connsiteX475" fmla="*/ 6770398 w 12192000"/>
              <a:gd name="connsiteY475" fmla="*/ 2286491 h 2331720"/>
              <a:gd name="connsiteX476" fmla="*/ 6622007 w 12192000"/>
              <a:gd name="connsiteY476" fmla="*/ 2287469 h 2331720"/>
              <a:gd name="connsiteX477" fmla="*/ 6573237 w 12192000"/>
              <a:gd name="connsiteY477" fmla="*/ 2278735 h 2331720"/>
              <a:gd name="connsiteX478" fmla="*/ 6257592 w 12192000"/>
              <a:gd name="connsiteY478" fmla="*/ 2278119 h 2331720"/>
              <a:gd name="connsiteX479" fmla="*/ 6208062 w 12192000"/>
              <a:gd name="connsiteY479" fmla="*/ 2272045 h 2331720"/>
              <a:gd name="connsiteX480" fmla="*/ 6139825 w 12192000"/>
              <a:gd name="connsiteY480" fmla="*/ 2264874 h 2331720"/>
              <a:gd name="connsiteX481" fmla="*/ 6078096 w 12192000"/>
              <a:gd name="connsiteY481" fmla="*/ 2257382 h 2331720"/>
              <a:gd name="connsiteX482" fmla="*/ 6053255 w 12192000"/>
              <a:gd name="connsiteY482" fmla="*/ 2250973 h 2331720"/>
              <a:gd name="connsiteX483" fmla="*/ 5971173 w 12192000"/>
              <a:gd name="connsiteY483" fmla="*/ 2239540 h 2331720"/>
              <a:gd name="connsiteX484" fmla="*/ 5892480 w 12192000"/>
              <a:gd name="connsiteY484" fmla="*/ 2212662 h 2331720"/>
              <a:gd name="connsiteX485" fmla="*/ 5818275 w 12192000"/>
              <a:gd name="connsiteY485" fmla="*/ 2150206 h 2331720"/>
              <a:gd name="connsiteX486" fmla="*/ 5806367 w 12192000"/>
              <a:gd name="connsiteY486" fmla="*/ 2187958 h 2331720"/>
              <a:gd name="connsiteX487" fmla="*/ 5839479 w 12192000"/>
              <a:gd name="connsiteY487" fmla="*/ 2217469 h 2331720"/>
              <a:gd name="connsiteX488" fmla="*/ 5809005 w 12192000"/>
              <a:gd name="connsiteY488" fmla="*/ 2225895 h 2331720"/>
              <a:gd name="connsiteX489" fmla="*/ 5703504 w 12192000"/>
              <a:gd name="connsiteY489" fmla="*/ 2219289 h 2331720"/>
              <a:gd name="connsiteX490" fmla="*/ 5621589 w 12192000"/>
              <a:gd name="connsiteY490" fmla="*/ 2211809 h 2331720"/>
              <a:gd name="connsiteX491" fmla="*/ 5627304 w 12192000"/>
              <a:gd name="connsiteY491" fmla="*/ 2178294 h 2331720"/>
              <a:gd name="connsiteX492" fmla="*/ 5642544 w 12192000"/>
              <a:gd name="connsiteY492" fmla="*/ 2168044 h 2331720"/>
              <a:gd name="connsiteX493" fmla="*/ 5676834 w 12192000"/>
              <a:gd name="connsiteY493" fmla="*/ 2156638 h 2331720"/>
              <a:gd name="connsiteX494" fmla="*/ 5704149 w 12192000"/>
              <a:gd name="connsiteY494" fmla="*/ 2118555 h 2331720"/>
              <a:gd name="connsiteX495" fmla="*/ 5694624 w 12192000"/>
              <a:gd name="connsiteY495" fmla="*/ 2092266 h 2331720"/>
              <a:gd name="connsiteX496" fmla="*/ 5646354 w 12192000"/>
              <a:gd name="connsiteY496" fmla="*/ 2065110 h 2331720"/>
              <a:gd name="connsiteX497" fmla="*/ 5589204 w 12192000"/>
              <a:gd name="connsiteY497" fmla="*/ 2052143 h 2331720"/>
              <a:gd name="connsiteX498" fmla="*/ 5547294 w 12192000"/>
              <a:gd name="connsiteY498" fmla="*/ 2042342 h 2331720"/>
              <a:gd name="connsiteX499" fmla="*/ 5497764 w 12192000"/>
              <a:gd name="connsiteY499" fmla="*/ 2033751 h 2331720"/>
              <a:gd name="connsiteX500" fmla="*/ 4659551 w 12192000"/>
              <a:gd name="connsiteY500" fmla="*/ 2019884 h 2331720"/>
              <a:gd name="connsiteX501" fmla="*/ 4576808 w 12192000"/>
              <a:gd name="connsiteY501" fmla="*/ 2024274 h 2331720"/>
              <a:gd name="connsiteX502" fmla="*/ 4495217 w 12192000"/>
              <a:gd name="connsiteY502" fmla="*/ 2032143 h 2331720"/>
              <a:gd name="connsiteX503" fmla="*/ 4461444 w 12192000"/>
              <a:gd name="connsiteY503" fmla="*/ 2038926 h 2331720"/>
              <a:gd name="connsiteX504" fmla="*/ 4434658 w 12192000"/>
              <a:gd name="connsiteY504" fmla="*/ 2076803 h 2331720"/>
              <a:gd name="connsiteX505" fmla="*/ 4444495 w 12192000"/>
              <a:gd name="connsiteY505" fmla="*/ 2100505 h 2331720"/>
              <a:gd name="connsiteX506" fmla="*/ 4377624 w 12192000"/>
              <a:gd name="connsiteY506" fmla="*/ 2110606 h 2331720"/>
              <a:gd name="connsiteX507" fmla="*/ 4324284 w 12192000"/>
              <a:gd name="connsiteY507" fmla="*/ 2136130 h 2331720"/>
              <a:gd name="connsiteX508" fmla="*/ 4310949 w 12192000"/>
              <a:gd name="connsiteY508" fmla="*/ 2157859 h 2331720"/>
              <a:gd name="connsiteX509" fmla="*/ 4122776 w 12192000"/>
              <a:gd name="connsiteY509" fmla="*/ 2156787 h 2331720"/>
              <a:gd name="connsiteX510" fmla="*/ 3853749 w 12192000"/>
              <a:gd name="connsiteY510" fmla="*/ 2138290 h 2331720"/>
              <a:gd name="connsiteX511" fmla="*/ 3821364 w 12192000"/>
              <a:gd name="connsiteY511" fmla="*/ 2122746 h 2331720"/>
              <a:gd name="connsiteX512" fmla="*/ 3828984 w 12192000"/>
              <a:gd name="connsiteY512" fmla="*/ 2107506 h 2331720"/>
              <a:gd name="connsiteX513" fmla="*/ 3836604 w 12192000"/>
              <a:gd name="connsiteY513" fmla="*/ 2092872 h 2331720"/>
              <a:gd name="connsiteX514" fmla="*/ 3896304 w 12192000"/>
              <a:gd name="connsiteY514" fmla="*/ 2078008 h 2331720"/>
              <a:gd name="connsiteX515" fmla="*/ 3935664 w 12192000"/>
              <a:gd name="connsiteY515" fmla="*/ 2043663 h 2331720"/>
              <a:gd name="connsiteX516" fmla="*/ 3914709 w 12192000"/>
              <a:gd name="connsiteY516" fmla="*/ 2010785 h 2331720"/>
              <a:gd name="connsiteX517" fmla="*/ 3633154 w 12192000"/>
              <a:gd name="connsiteY517" fmla="*/ 2009707 h 2331720"/>
              <a:gd name="connsiteX518" fmla="*/ 3541126 w 12192000"/>
              <a:gd name="connsiteY518" fmla="*/ 2019654 h 2331720"/>
              <a:gd name="connsiteX519" fmla="*/ 3432744 w 12192000"/>
              <a:gd name="connsiteY519" fmla="*/ 2029628 h 2331720"/>
              <a:gd name="connsiteX520" fmla="*/ 3364164 w 12192000"/>
              <a:gd name="connsiteY520" fmla="*/ 2042465 h 2331720"/>
              <a:gd name="connsiteX521" fmla="*/ 3199182 w 12192000"/>
              <a:gd name="connsiteY521" fmla="*/ 2073317 h 2331720"/>
              <a:gd name="connsiteX522" fmla="*/ 3130221 w 12192000"/>
              <a:gd name="connsiteY522" fmla="*/ 2084646 h 2331720"/>
              <a:gd name="connsiteX523" fmla="*/ 3077493 w 12192000"/>
              <a:gd name="connsiteY523" fmla="*/ 2092426 h 2331720"/>
              <a:gd name="connsiteX524" fmla="*/ 3016914 w 12192000"/>
              <a:gd name="connsiteY524" fmla="*/ 2104643 h 2331720"/>
              <a:gd name="connsiteX525" fmla="*/ 2922446 w 12192000"/>
              <a:gd name="connsiteY525" fmla="*/ 2145561 h 2331720"/>
              <a:gd name="connsiteX526" fmla="*/ 2952780 w 12192000"/>
              <a:gd name="connsiteY526" fmla="*/ 2189707 h 2331720"/>
              <a:gd name="connsiteX527" fmla="*/ 2965875 w 12192000"/>
              <a:gd name="connsiteY527" fmla="*/ 2197561 h 2331720"/>
              <a:gd name="connsiteX528" fmla="*/ 2959207 w 12192000"/>
              <a:gd name="connsiteY528" fmla="*/ 2206183 h 2331720"/>
              <a:gd name="connsiteX529" fmla="*/ 2926986 w 12192000"/>
              <a:gd name="connsiteY529" fmla="*/ 2205663 h 2331720"/>
              <a:gd name="connsiteX530" fmla="*/ 2914021 w 12192000"/>
              <a:gd name="connsiteY530" fmla="*/ 2217318 h 2331720"/>
              <a:gd name="connsiteX531" fmla="*/ 2879521 w 12192000"/>
              <a:gd name="connsiteY531" fmla="*/ 2229171 h 2331720"/>
              <a:gd name="connsiteX532" fmla="*/ 2819194 w 12192000"/>
              <a:gd name="connsiteY532" fmla="*/ 2232885 h 2331720"/>
              <a:gd name="connsiteX533" fmla="*/ 2776003 w 12192000"/>
              <a:gd name="connsiteY533" fmla="*/ 2243694 h 2331720"/>
              <a:gd name="connsiteX534" fmla="*/ 2733240 w 12192000"/>
              <a:gd name="connsiteY534" fmla="*/ 2247791 h 2331720"/>
              <a:gd name="connsiteX535" fmla="*/ 2623656 w 12192000"/>
              <a:gd name="connsiteY535" fmla="*/ 2219249 h 2331720"/>
              <a:gd name="connsiteX536" fmla="*/ 2569150 w 12192000"/>
              <a:gd name="connsiteY536" fmla="*/ 2210560 h 2331720"/>
              <a:gd name="connsiteX537" fmla="*/ 2490921 w 12192000"/>
              <a:gd name="connsiteY537" fmla="*/ 2226386 h 2331720"/>
              <a:gd name="connsiteX538" fmla="*/ 2429961 w 12192000"/>
              <a:gd name="connsiteY538" fmla="*/ 2236257 h 2331720"/>
              <a:gd name="connsiteX539" fmla="*/ 2297364 w 12192000"/>
              <a:gd name="connsiteY539" fmla="*/ 2240623 h 2331720"/>
              <a:gd name="connsiteX540" fmla="*/ 2180002 w 12192000"/>
              <a:gd name="connsiteY540" fmla="*/ 2216308 h 2331720"/>
              <a:gd name="connsiteX541" fmla="*/ 2205408 w 12192000"/>
              <a:gd name="connsiteY541" fmla="*/ 2194114 h 2331720"/>
              <a:gd name="connsiteX542" fmla="*/ 2230949 w 12192000"/>
              <a:gd name="connsiteY542" fmla="*/ 2176969 h 2331720"/>
              <a:gd name="connsiteX543" fmla="*/ 2252235 w 12192000"/>
              <a:gd name="connsiteY543" fmla="*/ 2168466 h 2331720"/>
              <a:gd name="connsiteX544" fmla="*/ 2274866 w 12192000"/>
              <a:gd name="connsiteY544" fmla="*/ 2156600 h 2331720"/>
              <a:gd name="connsiteX545" fmla="*/ 2265332 w 12192000"/>
              <a:gd name="connsiteY545" fmla="*/ 2125350 h 2331720"/>
              <a:gd name="connsiteX546" fmla="*/ 2133281 w 12192000"/>
              <a:gd name="connsiteY546" fmla="*/ 2106319 h 2331720"/>
              <a:gd name="connsiteX547" fmla="*/ 2019067 w 12192000"/>
              <a:gd name="connsiteY547" fmla="*/ 2185494 h 2331720"/>
              <a:gd name="connsiteX548" fmla="*/ 1995239 w 12192000"/>
              <a:gd name="connsiteY548" fmla="*/ 2198458 h 2331720"/>
              <a:gd name="connsiteX549" fmla="*/ 1883550 w 12192000"/>
              <a:gd name="connsiteY549" fmla="*/ 2206234 h 2331720"/>
              <a:gd name="connsiteX550" fmla="*/ 1771584 w 12192000"/>
              <a:gd name="connsiteY550" fmla="*/ 2184371 h 2331720"/>
              <a:gd name="connsiteX551" fmla="*/ 1783341 w 12192000"/>
              <a:gd name="connsiteY551" fmla="*/ 2160575 h 2331720"/>
              <a:gd name="connsiteX552" fmla="*/ 1792795 w 12192000"/>
              <a:gd name="connsiteY552" fmla="*/ 2138863 h 2331720"/>
              <a:gd name="connsiteX553" fmla="*/ 1661023 w 12192000"/>
              <a:gd name="connsiteY553" fmla="*/ 2125204 h 2331720"/>
              <a:gd name="connsiteX554" fmla="*/ 1358928 w 12192000"/>
              <a:gd name="connsiteY554" fmla="*/ 2157753 h 2331720"/>
              <a:gd name="connsiteX555" fmla="*/ 1300668 w 12192000"/>
              <a:gd name="connsiteY555" fmla="*/ 2159322 h 2331720"/>
              <a:gd name="connsiteX556" fmla="*/ 1282380 w 12192000"/>
              <a:gd name="connsiteY556" fmla="*/ 2159322 h 2331720"/>
              <a:gd name="connsiteX557" fmla="*/ 1239958 w 12192000"/>
              <a:gd name="connsiteY557" fmla="*/ 2168466 h 2331720"/>
              <a:gd name="connsiteX558" fmla="*/ 1182018 w 12192000"/>
              <a:gd name="connsiteY558" fmla="*/ 2194616 h 2331720"/>
              <a:gd name="connsiteX559" fmla="*/ 1134905 w 12192000"/>
              <a:gd name="connsiteY559" fmla="*/ 2226119 h 2331720"/>
              <a:gd name="connsiteX560" fmla="*/ 1090601 w 12192000"/>
              <a:gd name="connsiteY560" fmla="*/ 2263593 h 2331720"/>
              <a:gd name="connsiteX561" fmla="*/ 1017192 w 12192000"/>
              <a:gd name="connsiteY561" fmla="*/ 2320157 h 2331720"/>
              <a:gd name="connsiteX562" fmla="*/ 801354 w 12192000"/>
              <a:gd name="connsiteY562" fmla="*/ 2328486 h 2331720"/>
              <a:gd name="connsiteX563" fmla="*/ 607419 w 12192000"/>
              <a:gd name="connsiteY563" fmla="*/ 2316624 h 2331720"/>
              <a:gd name="connsiteX564" fmla="*/ 10976240 w 12192000"/>
              <a:gd name="connsiteY564" fmla="*/ 1989762 h 2331720"/>
              <a:gd name="connsiteX565" fmla="*/ 10980876 w 12192000"/>
              <a:gd name="connsiteY565" fmla="*/ 1964370 h 2331720"/>
              <a:gd name="connsiteX566" fmla="*/ 10991676 w 12192000"/>
              <a:gd name="connsiteY566" fmla="*/ 1936153 h 2331720"/>
              <a:gd name="connsiteX567" fmla="*/ 11000854 w 12192000"/>
              <a:gd name="connsiteY567" fmla="*/ 1888612 h 2331720"/>
              <a:gd name="connsiteX568" fmla="*/ 10966002 w 12192000"/>
              <a:gd name="connsiteY568" fmla="*/ 1887253 h 2331720"/>
              <a:gd name="connsiteX569" fmla="*/ 10911848 w 12192000"/>
              <a:gd name="connsiteY569" fmla="*/ 1883262 h 2331720"/>
              <a:gd name="connsiteX570" fmla="*/ 10856908 w 12192000"/>
              <a:gd name="connsiteY570" fmla="*/ 1880811 h 2331720"/>
              <a:gd name="connsiteX571" fmla="*/ 10804748 w 12192000"/>
              <a:gd name="connsiteY571" fmla="*/ 1909386 h 2331720"/>
              <a:gd name="connsiteX572" fmla="*/ 10797149 w 12192000"/>
              <a:gd name="connsiteY572" fmla="*/ 1916479 h 2331720"/>
              <a:gd name="connsiteX573" fmla="*/ 10792485 w 12192000"/>
              <a:gd name="connsiteY573" fmla="*/ 1929164 h 2331720"/>
              <a:gd name="connsiteX574" fmla="*/ 10842424 w 12192000"/>
              <a:gd name="connsiteY574" fmla="*/ 1951667 h 2331720"/>
              <a:gd name="connsiteX575" fmla="*/ 10871565 w 12192000"/>
              <a:gd name="connsiteY575" fmla="*/ 1966035 h 2331720"/>
              <a:gd name="connsiteX576" fmla="*/ 10893967 w 12192000"/>
              <a:gd name="connsiteY576" fmla="*/ 1973761 h 2331720"/>
              <a:gd name="connsiteX577" fmla="*/ 10920503 w 12192000"/>
              <a:gd name="connsiteY577" fmla="*/ 1984857 h 2331720"/>
              <a:gd name="connsiteX578" fmla="*/ 10976240 w 12192000"/>
              <a:gd name="connsiteY578" fmla="*/ 1989762 h 2331720"/>
              <a:gd name="connsiteX579" fmla="*/ 11669964 w 12192000"/>
              <a:gd name="connsiteY579" fmla="*/ 1029726 h 2331720"/>
              <a:gd name="connsiteX580" fmla="*/ 11662344 w 12192000"/>
              <a:gd name="connsiteY580" fmla="*/ 1021656 h 2331720"/>
              <a:gd name="connsiteX581" fmla="*/ 11654724 w 12192000"/>
              <a:gd name="connsiteY581" fmla="*/ 1025016 h 2331720"/>
              <a:gd name="connsiteX582" fmla="*/ 11662344 w 12192000"/>
              <a:gd name="connsiteY582" fmla="*/ 1033086 h 2331720"/>
              <a:gd name="connsiteX583" fmla="*/ 11669964 w 12192000"/>
              <a:gd name="connsiteY583" fmla="*/ 1029726 h 2331720"/>
              <a:gd name="connsiteX584" fmla="*/ 10929304 w 12192000"/>
              <a:gd name="connsiteY584" fmla="*/ 750494 h 2331720"/>
              <a:gd name="connsiteX585" fmla="*/ 10873947 w 12192000"/>
              <a:gd name="connsiteY585" fmla="*/ 723991 h 2331720"/>
              <a:gd name="connsiteX586" fmla="*/ 10820068 w 12192000"/>
              <a:gd name="connsiteY586" fmla="*/ 735906 h 2331720"/>
              <a:gd name="connsiteX587" fmla="*/ 10813514 w 12192000"/>
              <a:gd name="connsiteY587" fmla="*/ 764853 h 2331720"/>
              <a:gd name="connsiteX588" fmla="*/ 10876379 w 12192000"/>
              <a:gd name="connsiteY588" fmla="*/ 770947 h 2331720"/>
              <a:gd name="connsiteX589" fmla="*/ 10929304 w 12192000"/>
              <a:gd name="connsiteY589" fmla="*/ 750494 h 2331720"/>
              <a:gd name="connsiteX590" fmla="*/ 10159402 w 12192000"/>
              <a:gd name="connsiteY590" fmla="*/ 584062 h 2331720"/>
              <a:gd name="connsiteX591" fmla="*/ 10186603 w 12192000"/>
              <a:gd name="connsiteY591" fmla="*/ 572628 h 2331720"/>
              <a:gd name="connsiteX592" fmla="*/ 10158625 w 12192000"/>
              <a:gd name="connsiteY592" fmla="*/ 546890 h 2331720"/>
              <a:gd name="connsiteX593" fmla="*/ 10118400 w 12192000"/>
              <a:gd name="connsiteY593" fmla="*/ 556415 h 2331720"/>
              <a:gd name="connsiteX594" fmla="*/ 10159402 w 12192000"/>
              <a:gd name="connsiteY594" fmla="*/ 584062 h 2331720"/>
              <a:gd name="connsiteX595" fmla="*/ 9946469 w 12192000"/>
              <a:gd name="connsiteY595" fmla="*/ 383481 h 2331720"/>
              <a:gd name="connsiteX596" fmla="*/ 9932604 w 12192000"/>
              <a:gd name="connsiteY596" fmla="*/ 366336 h 2331720"/>
              <a:gd name="connsiteX597" fmla="*/ 9918738 w 12192000"/>
              <a:gd name="connsiteY597" fmla="*/ 383481 h 2331720"/>
              <a:gd name="connsiteX598" fmla="*/ 9932604 w 12192000"/>
              <a:gd name="connsiteY598" fmla="*/ 400626 h 2331720"/>
              <a:gd name="connsiteX599" fmla="*/ 9946469 w 12192000"/>
              <a:gd name="connsiteY599" fmla="*/ 383481 h 2331720"/>
              <a:gd name="connsiteX600" fmla="*/ 6961529 w 12192000"/>
              <a:gd name="connsiteY600" fmla="*/ 196425 h 2331720"/>
              <a:gd name="connsiteX601" fmla="*/ 6903487 w 12192000"/>
              <a:gd name="connsiteY601" fmla="*/ 175415 h 2331720"/>
              <a:gd name="connsiteX602" fmla="*/ 6881687 w 12192000"/>
              <a:gd name="connsiteY602" fmla="*/ 198275 h 2331720"/>
              <a:gd name="connsiteX603" fmla="*/ 6961529 w 12192000"/>
              <a:gd name="connsiteY603" fmla="*/ 196425 h 2331720"/>
              <a:gd name="connsiteX604" fmla="*/ 8762019 w 12192000"/>
              <a:gd name="connsiteY604" fmla="*/ 2225981 h 2331720"/>
              <a:gd name="connsiteX605" fmla="*/ 8786243 w 12192000"/>
              <a:gd name="connsiteY605" fmla="*/ 2198946 h 2331720"/>
              <a:gd name="connsiteX606" fmla="*/ 8804844 w 12192000"/>
              <a:gd name="connsiteY606" fmla="*/ 2213371 h 2331720"/>
              <a:gd name="connsiteX607" fmla="*/ 8762019 w 12192000"/>
              <a:gd name="connsiteY607" fmla="*/ 2225981 h 2331720"/>
              <a:gd name="connsiteX608" fmla="*/ 8922954 w 12192000"/>
              <a:gd name="connsiteY608" fmla="*/ 2230355 h 2331720"/>
              <a:gd name="connsiteX609" fmla="*/ 8900094 w 12192000"/>
              <a:gd name="connsiteY609" fmla="*/ 2214111 h 2331720"/>
              <a:gd name="connsiteX610" fmla="*/ 8943909 w 12192000"/>
              <a:gd name="connsiteY610" fmla="*/ 2200471 h 2331720"/>
              <a:gd name="connsiteX611" fmla="*/ 8987724 w 12192000"/>
              <a:gd name="connsiteY611" fmla="*/ 2217616 h 2331720"/>
              <a:gd name="connsiteX612" fmla="*/ 8966769 w 12192000"/>
              <a:gd name="connsiteY612" fmla="*/ 2236145 h 2331720"/>
              <a:gd name="connsiteX613" fmla="*/ 8922954 w 12192000"/>
              <a:gd name="connsiteY613" fmla="*/ 2230355 h 2331720"/>
              <a:gd name="connsiteX614" fmla="*/ 9576369 w 12192000"/>
              <a:gd name="connsiteY614" fmla="*/ 2228667 h 2331720"/>
              <a:gd name="connsiteX615" fmla="*/ 9563359 w 12192000"/>
              <a:gd name="connsiteY615" fmla="*/ 2204656 h 2331720"/>
              <a:gd name="connsiteX616" fmla="*/ 9614794 w 12192000"/>
              <a:gd name="connsiteY616" fmla="*/ 2200977 h 2331720"/>
              <a:gd name="connsiteX617" fmla="*/ 9665395 w 12192000"/>
              <a:gd name="connsiteY617" fmla="*/ 2211257 h 2331720"/>
              <a:gd name="connsiteX618" fmla="*/ 9576369 w 12192000"/>
              <a:gd name="connsiteY618" fmla="*/ 2228667 h 2331720"/>
              <a:gd name="connsiteX619" fmla="*/ 9693636 w 12192000"/>
              <a:gd name="connsiteY619" fmla="*/ 2224139 h 2331720"/>
              <a:gd name="connsiteX620" fmla="*/ 9700194 w 12192000"/>
              <a:gd name="connsiteY620" fmla="*/ 2206566 h 2331720"/>
              <a:gd name="connsiteX621" fmla="*/ 9711624 w 12192000"/>
              <a:gd name="connsiteY621" fmla="*/ 2213736 h 2331720"/>
              <a:gd name="connsiteX622" fmla="*/ 9693636 w 12192000"/>
              <a:gd name="connsiteY622" fmla="*/ 2224139 h 2331720"/>
              <a:gd name="connsiteX623" fmla="*/ 9827829 w 12192000"/>
              <a:gd name="connsiteY623" fmla="*/ 2199376 h 2331720"/>
              <a:gd name="connsiteX624" fmla="*/ 9810684 w 12192000"/>
              <a:gd name="connsiteY624" fmla="*/ 2172720 h 2331720"/>
              <a:gd name="connsiteX625" fmla="*/ 9843199 w 12192000"/>
              <a:gd name="connsiteY625" fmla="*/ 2159834 h 2331720"/>
              <a:gd name="connsiteX626" fmla="*/ 9899479 w 12192000"/>
              <a:gd name="connsiteY626" fmla="*/ 2168466 h 2331720"/>
              <a:gd name="connsiteX627" fmla="*/ 9991838 w 12192000"/>
              <a:gd name="connsiteY627" fmla="*/ 2187968 h 2331720"/>
              <a:gd name="connsiteX628" fmla="*/ 9989117 w 12192000"/>
              <a:gd name="connsiteY628" fmla="*/ 2201665 h 2331720"/>
              <a:gd name="connsiteX629" fmla="*/ 9827829 w 12192000"/>
              <a:gd name="connsiteY629" fmla="*/ 2199376 h 2331720"/>
              <a:gd name="connsiteX630" fmla="*/ 10050401 w 12192000"/>
              <a:gd name="connsiteY630" fmla="*/ 2198439 h 2331720"/>
              <a:gd name="connsiteX631" fmla="*/ 10066109 w 12192000"/>
              <a:gd name="connsiteY631" fmla="*/ 2186521 h 2331720"/>
              <a:gd name="connsiteX632" fmla="*/ 10073608 w 12192000"/>
              <a:gd name="connsiteY632" fmla="*/ 2198892 h 2331720"/>
              <a:gd name="connsiteX633" fmla="*/ 10050401 w 12192000"/>
              <a:gd name="connsiteY633" fmla="*/ 2198439 h 2331720"/>
              <a:gd name="connsiteX634" fmla="*/ 5109144 w 12192000"/>
              <a:gd name="connsiteY634" fmla="*/ 2185646 h 2331720"/>
              <a:gd name="connsiteX635" fmla="*/ 5048184 w 12192000"/>
              <a:gd name="connsiteY635" fmla="*/ 2165128 h 2331720"/>
              <a:gd name="connsiteX636" fmla="*/ 5205927 w 12192000"/>
              <a:gd name="connsiteY636" fmla="*/ 2158284 h 2331720"/>
              <a:gd name="connsiteX637" fmla="*/ 5203501 w 12192000"/>
              <a:gd name="connsiteY637" fmla="*/ 2175635 h 2331720"/>
              <a:gd name="connsiteX638" fmla="*/ 5109144 w 12192000"/>
              <a:gd name="connsiteY638" fmla="*/ 2185646 h 2331720"/>
              <a:gd name="connsiteX639" fmla="*/ 4499544 w 12192000"/>
              <a:gd name="connsiteY639" fmla="*/ 2165170 h 2331720"/>
              <a:gd name="connsiteX640" fmla="*/ 4537576 w 12192000"/>
              <a:gd name="connsiteY640" fmla="*/ 2141754 h 2331720"/>
              <a:gd name="connsiteX641" fmla="*/ 4533211 w 12192000"/>
              <a:gd name="connsiteY641" fmla="*/ 2179081 h 2331720"/>
              <a:gd name="connsiteX642" fmla="*/ 4499544 w 12192000"/>
              <a:gd name="connsiteY642" fmla="*/ 2165170 h 2331720"/>
              <a:gd name="connsiteX643" fmla="*/ 4597897 w 12192000"/>
              <a:gd name="connsiteY643" fmla="*/ 2171425 h 2331720"/>
              <a:gd name="connsiteX644" fmla="*/ 4624585 w 12192000"/>
              <a:gd name="connsiteY644" fmla="*/ 2137986 h 2331720"/>
              <a:gd name="connsiteX645" fmla="*/ 4655946 w 12192000"/>
              <a:gd name="connsiteY645" fmla="*/ 2145916 h 2331720"/>
              <a:gd name="connsiteX646" fmla="*/ 4676396 w 12192000"/>
              <a:gd name="connsiteY646" fmla="*/ 2148911 h 2331720"/>
              <a:gd name="connsiteX647" fmla="*/ 4699954 w 12192000"/>
              <a:gd name="connsiteY647" fmla="*/ 2173490 h 2331720"/>
              <a:gd name="connsiteX648" fmla="*/ 4665837 w 12192000"/>
              <a:gd name="connsiteY648" fmla="*/ 2172905 h 2331720"/>
              <a:gd name="connsiteX649" fmla="*/ 4634945 w 12192000"/>
              <a:gd name="connsiteY649" fmla="*/ 2171957 h 2331720"/>
              <a:gd name="connsiteX650" fmla="*/ 4597897 w 12192000"/>
              <a:gd name="connsiteY650" fmla="*/ 2171425 h 2331720"/>
              <a:gd name="connsiteX651" fmla="*/ 3173664 w 12192000"/>
              <a:gd name="connsiteY651" fmla="*/ 2157036 h 2331720"/>
              <a:gd name="connsiteX652" fmla="*/ 3186999 w 12192000"/>
              <a:gd name="connsiteY652" fmla="*/ 2147057 h 2331720"/>
              <a:gd name="connsiteX653" fmla="*/ 3185496 w 12192000"/>
              <a:gd name="connsiteY653" fmla="*/ 2167120 h 2331720"/>
              <a:gd name="connsiteX654" fmla="*/ 3173664 w 12192000"/>
              <a:gd name="connsiteY654" fmla="*/ 2157036 h 2331720"/>
              <a:gd name="connsiteX655" fmla="*/ 11250864 w 12192000"/>
              <a:gd name="connsiteY655" fmla="*/ 2156791 h 2331720"/>
              <a:gd name="connsiteX656" fmla="*/ 11290869 w 12192000"/>
              <a:gd name="connsiteY656" fmla="*/ 2135521 h 2331720"/>
              <a:gd name="connsiteX657" fmla="*/ 11296584 w 12192000"/>
              <a:gd name="connsiteY657" fmla="*/ 2153676 h 2331720"/>
              <a:gd name="connsiteX658" fmla="*/ 11273724 w 12192000"/>
              <a:gd name="connsiteY658" fmla="*/ 2168466 h 2331720"/>
              <a:gd name="connsiteX659" fmla="*/ 11250864 w 12192000"/>
              <a:gd name="connsiteY659" fmla="*/ 2156791 h 2331720"/>
              <a:gd name="connsiteX660" fmla="*/ 11540424 w 12192000"/>
              <a:gd name="connsiteY660" fmla="*/ 2110946 h 2331720"/>
              <a:gd name="connsiteX661" fmla="*/ 11506896 w 12192000"/>
              <a:gd name="connsiteY661" fmla="*/ 2093527 h 2331720"/>
              <a:gd name="connsiteX662" fmla="*/ 11508801 w 12192000"/>
              <a:gd name="connsiteY662" fmla="*/ 2077026 h 2331720"/>
              <a:gd name="connsiteX663" fmla="*/ 11580755 w 12192000"/>
              <a:gd name="connsiteY663" fmla="*/ 2078931 h 2331720"/>
              <a:gd name="connsiteX664" fmla="*/ 11588049 w 12192000"/>
              <a:gd name="connsiteY664" fmla="*/ 2116416 h 2331720"/>
              <a:gd name="connsiteX665" fmla="*/ 11540424 w 12192000"/>
              <a:gd name="connsiteY665" fmla="*/ 2110946 h 2331720"/>
              <a:gd name="connsiteX666" fmla="*/ 12068109 w 12192000"/>
              <a:gd name="connsiteY666" fmla="*/ 1568728 h 2331720"/>
              <a:gd name="connsiteX667" fmla="*/ 12050964 w 12192000"/>
              <a:gd name="connsiteY667" fmla="*/ 1550716 h 2331720"/>
              <a:gd name="connsiteX668" fmla="*/ 12092874 w 12192000"/>
              <a:gd name="connsiteY668" fmla="*/ 1536006 h 2331720"/>
              <a:gd name="connsiteX669" fmla="*/ 12125640 w 12192000"/>
              <a:gd name="connsiteY669" fmla="*/ 1564962 h 2331720"/>
              <a:gd name="connsiteX670" fmla="*/ 12068109 w 12192000"/>
              <a:gd name="connsiteY670" fmla="*/ 1568728 h 2331720"/>
              <a:gd name="connsiteX671" fmla="*/ 12106209 w 12192000"/>
              <a:gd name="connsiteY671" fmla="*/ 1485163 h 2331720"/>
              <a:gd name="connsiteX672" fmla="*/ 12096684 w 12192000"/>
              <a:gd name="connsiteY672" fmla="*/ 1455361 h 2331720"/>
              <a:gd name="connsiteX673" fmla="*/ 12110654 w 12192000"/>
              <a:gd name="connsiteY673" fmla="*/ 1429326 h 2331720"/>
              <a:gd name="connsiteX674" fmla="*/ 12130113 w 12192000"/>
              <a:gd name="connsiteY674" fmla="*/ 1434815 h 2331720"/>
              <a:gd name="connsiteX675" fmla="*/ 12161877 w 12192000"/>
              <a:gd name="connsiteY675" fmla="*/ 1438040 h 2331720"/>
              <a:gd name="connsiteX676" fmla="*/ 12192960 w 12192000"/>
              <a:gd name="connsiteY676" fmla="*/ 1448303 h 2331720"/>
              <a:gd name="connsiteX677" fmla="*/ 12160794 w 12192000"/>
              <a:gd name="connsiteY677" fmla="*/ 1479434 h 2331720"/>
              <a:gd name="connsiteX678" fmla="*/ 12127164 w 12192000"/>
              <a:gd name="connsiteY678" fmla="*/ 1486098 h 2331720"/>
              <a:gd name="connsiteX679" fmla="*/ 12106209 w 12192000"/>
              <a:gd name="connsiteY679" fmla="*/ 1485163 h 2331720"/>
              <a:gd name="connsiteX680" fmla="*/ 11964538 w 12192000"/>
              <a:gd name="connsiteY680" fmla="*/ 1288746 h 2331720"/>
              <a:gd name="connsiteX681" fmla="*/ 11975919 w 12192000"/>
              <a:gd name="connsiteY681" fmla="*/ 1272749 h 2331720"/>
              <a:gd name="connsiteX682" fmla="*/ 12001844 w 12192000"/>
              <a:gd name="connsiteY682" fmla="*/ 1291502 h 2331720"/>
              <a:gd name="connsiteX683" fmla="*/ 11964538 w 12192000"/>
              <a:gd name="connsiteY683" fmla="*/ 1288746 h 2331720"/>
              <a:gd name="connsiteX684" fmla="*/ 11837333 w 12192000"/>
              <a:gd name="connsiteY684" fmla="*/ 1265169 h 2331720"/>
              <a:gd name="connsiteX685" fmla="*/ 11837409 w 12192000"/>
              <a:gd name="connsiteY685" fmla="*/ 1246570 h 2331720"/>
              <a:gd name="connsiteX686" fmla="*/ 11866559 w 12192000"/>
              <a:gd name="connsiteY686" fmla="*/ 1260108 h 2331720"/>
              <a:gd name="connsiteX687" fmla="*/ 11837338 w 12192000"/>
              <a:gd name="connsiteY687" fmla="*/ 1265169 h 2331720"/>
              <a:gd name="connsiteX688" fmla="*/ 11658085 w 12192000"/>
              <a:gd name="connsiteY688" fmla="*/ 869769 h 2331720"/>
              <a:gd name="connsiteX689" fmla="*/ 11682371 w 12192000"/>
              <a:gd name="connsiteY689" fmla="*/ 843895 h 2331720"/>
              <a:gd name="connsiteX690" fmla="*/ 11706689 w 12192000"/>
              <a:gd name="connsiteY690" fmla="*/ 863541 h 2331720"/>
              <a:gd name="connsiteX691" fmla="*/ 11691000 w 12192000"/>
              <a:gd name="connsiteY691" fmla="*/ 880686 h 2331720"/>
              <a:gd name="connsiteX692" fmla="*/ 11658085 w 12192000"/>
              <a:gd name="connsiteY692" fmla="*/ 869769 h 2331720"/>
              <a:gd name="connsiteX693" fmla="*/ 11770474 w 12192000"/>
              <a:gd name="connsiteY693" fmla="*/ 867351 h 2331720"/>
              <a:gd name="connsiteX694" fmla="*/ 11788074 w 12192000"/>
              <a:gd name="connsiteY694" fmla="*/ 854016 h 2331720"/>
              <a:gd name="connsiteX695" fmla="*/ 11805673 w 12192000"/>
              <a:gd name="connsiteY695" fmla="*/ 867351 h 2331720"/>
              <a:gd name="connsiteX696" fmla="*/ 11788074 w 12192000"/>
              <a:gd name="connsiteY696" fmla="*/ 880686 h 2331720"/>
              <a:gd name="connsiteX697" fmla="*/ 11770474 w 12192000"/>
              <a:gd name="connsiteY697" fmla="*/ 867351 h 2331720"/>
              <a:gd name="connsiteX698" fmla="*/ 11560511 w 12192000"/>
              <a:gd name="connsiteY698" fmla="*/ 724432 h 2331720"/>
              <a:gd name="connsiteX699" fmla="*/ 11567333 w 12192000"/>
              <a:gd name="connsiteY699" fmla="*/ 713046 h 2331720"/>
              <a:gd name="connsiteX700" fmla="*/ 11571702 w 12192000"/>
              <a:gd name="connsiteY700" fmla="*/ 731603 h 2331720"/>
              <a:gd name="connsiteX701" fmla="*/ 11560511 w 12192000"/>
              <a:gd name="connsiteY701" fmla="*/ 724432 h 2331720"/>
              <a:gd name="connsiteX702" fmla="*/ 11822364 w 12192000"/>
              <a:gd name="connsiteY702" fmla="*/ 518736 h 2331720"/>
              <a:gd name="connsiteX703" fmla="*/ 11845224 w 12192000"/>
              <a:gd name="connsiteY703" fmla="*/ 499686 h 2331720"/>
              <a:gd name="connsiteX704" fmla="*/ 11868084 w 12192000"/>
              <a:gd name="connsiteY704" fmla="*/ 518736 h 2331720"/>
              <a:gd name="connsiteX705" fmla="*/ 11845224 w 12192000"/>
              <a:gd name="connsiteY705" fmla="*/ 537786 h 2331720"/>
              <a:gd name="connsiteX706" fmla="*/ 11822364 w 12192000"/>
              <a:gd name="connsiteY706" fmla="*/ 518736 h 2331720"/>
              <a:gd name="connsiteX707" fmla="*/ 11896024 w 12192000"/>
              <a:gd name="connsiteY707" fmla="*/ 525086 h 2331720"/>
              <a:gd name="connsiteX708" fmla="*/ 11908011 w 12192000"/>
              <a:gd name="connsiteY708" fmla="*/ 501061 h 2331720"/>
              <a:gd name="connsiteX709" fmla="*/ 11915633 w 12192000"/>
              <a:gd name="connsiteY709" fmla="*/ 530166 h 2331720"/>
              <a:gd name="connsiteX710" fmla="*/ 11896024 w 12192000"/>
              <a:gd name="connsiteY710" fmla="*/ 525086 h 2331720"/>
              <a:gd name="connsiteX711" fmla="*/ 10812714 w 12192000"/>
              <a:gd name="connsiteY711" fmla="*/ 514926 h 2331720"/>
              <a:gd name="connsiteX712" fmla="*/ 10814804 w 12192000"/>
              <a:gd name="connsiteY712" fmla="*/ 498358 h 2331720"/>
              <a:gd name="connsiteX713" fmla="*/ 10827954 w 12192000"/>
              <a:gd name="connsiteY713" fmla="*/ 499686 h 2331720"/>
              <a:gd name="connsiteX714" fmla="*/ 10825863 w 12192000"/>
              <a:gd name="connsiteY714" fmla="*/ 516254 h 2331720"/>
              <a:gd name="connsiteX715" fmla="*/ 10812714 w 12192000"/>
              <a:gd name="connsiteY715" fmla="*/ 514926 h 2331720"/>
              <a:gd name="connsiteX716" fmla="*/ 10953684 w 12192000"/>
              <a:gd name="connsiteY716" fmla="*/ 514665 h 2331720"/>
              <a:gd name="connsiteX717" fmla="*/ 10957045 w 12192000"/>
              <a:gd name="connsiteY717" fmla="*/ 495731 h 2331720"/>
              <a:gd name="connsiteX718" fmla="*/ 11014644 w 12192000"/>
              <a:gd name="connsiteY718" fmla="*/ 512640 h 2331720"/>
              <a:gd name="connsiteX719" fmla="*/ 10953684 w 12192000"/>
              <a:gd name="connsiteY719" fmla="*/ 514665 h 2331720"/>
              <a:gd name="connsiteX720" fmla="*/ 11840499 w 12192000"/>
              <a:gd name="connsiteY720" fmla="*/ 450521 h 2331720"/>
              <a:gd name="connsiteX721" fmla="*/ 11860098 w 12192000"/>
              <a:gd name="connsiteY721" fmla="*/ 423486 h 2331720"/>
              <a:gd name="connsiteX722" fmla="*/ 11879088 w 12192000"/>
              <a:gd name="connsiteY722" fmla="*/ 454654 h 2331720"/>
              <a:gd name="connsiteX723" fmla="*/ 11840499 w 12192000"/>
              <a:gd name="connsiteY723" fmla="*/ 450521 h 2331720"/>
              <a:gd name="connsiteX724" fmla="*/ 10875127 w 12192000"/>
              <a:gd name="connsiteY724" fmla="*/ 402684 h 2331720"/>
              <a:gd name="connsiteX725" fmla="*/ 10885739 w 12192000"/>
              <a:gd name="connsiteY725" fmla="*/ 381576 h 2331720"/>
              <a:gd name="connsiteX726" fmla="*/ 10911774 w 12192000"/>
              <a:gd name="connsiteY726" fmla="*/ 392371 h 2331720"/>
              <a:gd name="connsiteX727" fmla="*/ 10875127 w 12192000"/>
              <a:gd name="connsiteY727" fmla="*/ 402684 h 2331720"/>
              <a:gd name="connsiteX728" fmla="*/ 2095434 w 12192000"/>
              <a:gd name="connsiteY728" fmla="*/ 316806 h 2331720"/>
              <a:gd name="connsiteX729" fmla="*/ 2107314 w 12192000"/>
              <a:gd name="connsiteY729" fmla="*/ 309186 h 2331720"/>
              <a:gd name="connsiteX730" fmla="*/ 2114484 w 12192000"/>
              <a:gd name="connsiteY730" fmla="*/ 316806 h 2331720"/>
              <a:gd name="connsiteX731" fmla="*/ 2102604 w 12192000"/>
              <a:gd name="connsiteY731" fmla="*/ 324426 h 2331720"/>
              <a:gd name="connsiteX732" fmla="*/ 2095434 w 12192000"/>
              <a:gd name="connsiteY732" fmla="*/ 316806 h 2331720"/>
              <a:gd name="connsiteX733" fmla="*/ 3016104 w 12192000"/>
              <a:gd name="connsiteY733" fmla="*/ 258887 h 2331720"/>
              <a:gd name="connsiteX734" fmla="*/ 3022009 w 12192000"/>
              <a:gd name="connsiteY734" fmla="*/ 240145 h 2331720"/>
              <a:gd name="connsiteX735" fmla="*/ 3030303 w 12192000"/>
              <a:gd name="connsiteY735" fmla="*/ 211743 h 2331720"/>
              <a:gd name="connsiteX736" fmla="*/ 3065033 w 12192000"/>
              <a:gd name="connsiteY736" fmla="*/ 170675 h 2331720"/>
              <a:gd name="connsiteX737" fmla="*/ 3152746 w 12192000"/>
              <a:gd name="connsiteY737" fmla="*/ 150602 h 2331720"/>
              <a:gd name="connsiteX738" fmla="*/ 3217124 w 12192000"/>
              <a:gd name="connsiteY738" fmla="*/ 142633 h 2331720"/>
              <a:gd name="connsiteX739" fmla="*/ 3287964 w 12192000"/>
              <a:gd name="connsiteY739" fmla="*/ 125202 h 2331720"/>
              <a:gd name="connsiteX740" fmla="*/ 3345114 w 12192000"/>
              <a:gd name="connsiteY740" fmla="*/ 103446 h 2331720"/>
              <a:gd name="connsiteX741" fmla="*/ 3352734 w 12192000"/>
              <a:gd name="connsiteY741" fmla="*/ 86418 h 2331720"/>
              <a:gd name="connsiteX742" fmla="*/ 3379404 w 12192000"/>
              <a:gd name="connsiteY742" fmla="*/ 92016 h 2331720"/>
              <a:gd name="connsiteX743" fmla="*/ 3387024 w 12192000"/>
              <a:gd name="connsiteY743" fmla="*/ 103446 h 2331720"/>
              <a:gd name="connsiteX744" fmla="*/ 3394644 w 12192000"/>
              <a:gd name="connsiteY744" fmla="*/ 117917 h 2331720"/>
              <a:gd name="connsiteX745" fmla="*/ 3314849 w 12192000"/>
              <a:gd name="connsiteY745" fmla="*/ 164406 h 2331720"/>
              <a:gd name="connsiteX746" fmla="*/ 3291774 w 12192000"/>
              <a:gd name="connsiteY746" fmla="*/ 172026 h 2331720"/>
              <a:gd name="connsiteX747" fmla="*/ 3270297 w 12192000"/>
              <a:gd name="connsiteY747" fmla="*/ 179646 h 2331720"/>
              <a:gd name="connsiteX748" fmla="*/ 3244012 w 12192000"/>
              <a:gd name="connsiteY748" fmla="*/ 194886 h 2331720"/>
              <a:gd name="connsiteX749" fmla="*/ 3223129 w 12192000"/>
              <a:gd name="connsiteY749" fmla="*/ 210126 h 2331720"/>
              <a:gd name="connsiteX750" fmla="*/ 3211764 w 12192000"/>
              <a:gd name="connsiteY750" fmla="*/ 217746 h 2331720"/>
              <a:gd name="connsiteX751" fmla="*/ 3182155 w 12192000"/>
              <a:gd name="connsiteY751" fmla="*/ 225366 h 2331720"/>
              <a:gd name="connsiteX752" fmla="*/ 3130720 w 12192000"/>
              <a:gd name="connsiteY752" fmla="*/ 236749 h 2331720"/>
              <a:gd name="connsiteX753" fmla="*/ 3096430 w 12192000"/>
              <a:gd name="connsiteY753" fmla="*/ 248179 h 2331720"/>
              <a:gd name="connsiteX754" fmla="*/ 3062140 w 12192000"/>
              <a:gd name="connsiteY754" fmla="*/ 259609 h 2331720"/>
              <a:gd name="connsiteX755" fmla="*/ 3016104 w 12192000"/>
              <a:gd name="connsiteY755" fmla="*/ 258887 h 2331720"/>
              <a:gd name="connsiteX756" fmla="*/ 10782234 w 12192000"/>
              <a:gd name="connsiteY756" fmla="*/ 257891 h 2331720"/>
              <a:gd name="connsiteX757" fmla="*/ 10780329 w 12192000"/>
              <a:gd name="connsiteY757" fmla="*/ 182144 h 2331720"/>
              <a:gd name="connsiteX758" fmla="*/ 10889149 w 12192000"/>
              <a:gd name="connsiteY758" fmla="*/ 147061 h 2331720"/>
              <a:gd name="connsiteX759" fmla="*/ 10976818 w 12192000"/>
              <a:gd name="connsiteY759" fmla="*/ 120323 h 2331720"/>
              <a:gd name="connsiteX760" fmla="*/ 10994995 w 12192000"/>
              <a:gd name="connsiteY760" fmla="*/ 85366 h 2331720"/>
              <a:gd name="connsiteX761" fmla="*/ 11094654 w 12192000"/>
              <a:gd name="connsiteY761" fmla="*/ 77610 h 2331720"/>
              <a:gd name="connsiteX762" fmla="*/ 11106229 w 12192000"/>
              <a:gd name="connsiteY762" fmla="*/ 103446 h 2331720"/>
              <a:gd name="connsiteX763" fmla="*/ 11084831 w 12192000"/>
              <a:gd name="connsiteY763" fmla="*/ 156786 h 2331720"/>
              <a:gd name="connsiteX764" fmla="*/ 11049128 w 12192000"/>
              <a:gd name="connsiteY764" fmla="*/ 178229 h 2331720"/>
              <a:gd name="connsiteX765" fmla="*/ 11003408 w 12192000"/>
              <a:gd name="connsiteY765" fmla="*/ 187019 h 2331720"/>
              <a:gd name="connsiteX766" fmla="*/ 10951779 w 12192000"/>
              <a:gd name="connsiteY766" fmla="*/ 198840 h 2331720"/>
              <a:gd name="connsiteX767" fmla="*/ 10907964 w 12192000"/>
              <a:gd name="connsiteY767" fmla="*/ 210491 h 2331720"/>
              <a:gd name="connsiteX768" fmla="*/ 10890819 w 12192000"/>
              <a:gd name="connsiteY768" fmla="*/ 222058 h 2331720"/>
              <a:gd name="connsiteX769" fmla="*/ 10836052 w 12192000"/>
              <a:gd name="connsiteY769" fmla="*/ 245432 h 2331720"/>
              <a:gd name="connsiteX770" fmla="*/ 10797952 w 12192000"/>
              <a:gd name="connsiteY770" fmla="*/ 262582 h 2331720"/>
              <a:gd name="connsiteX771" fmla="*/ 10782234 w 12192000"/>
              <a:gd name="connsiteY771" fmla="*/ 257891 h 2331720"/>
              <a:gd name="connsiteX772" fmla="*/ 7844973 w 12192000"/>
              <a:gd name="connsiteY772" fmla="*/ 212491 h 2331720"/>
              <a:gd name="connsiteX773" fmla="*/ 7870370 w 12192000"/>
              <a:gd name="connsiteY773" fmla="*/ 186951 h 2331720"/>
              <a:gd name="connsiteX774" fmla="*/ 7905646 w 12192000"/>
              <a:gd name="connsiteY774" fmla="*/ 186046 h 2331720"/>
              <a:gd name="connsiteX775" fmla="*/ 7872527 w 12192000"/>
              <a:gd name="connsiteY775" fmla="*/ 223921 h 2331720"/>
              <a:gd name="connsiteX776" fmla="*/ 7844973 w 12192000"/>
              <a:gd name="connsiteY776" fmla="*/ 212491 h 2331720"/>
              <a:gd name="connsiteX777" fmla="*/ 10188392 w 12192000"/>
              <a:gd name="connsiteY777" fmla="*/ 210699 h 2331720"/>
              <a:gd name="connsiteX778" fmla="*/ 10199341 w 12192000"/>
              <a:gd name="connsiteY778" fmla="*/ 166604 h 2331720"/>
              <a:gd name="connsiteX779" fmla="*/ 10214544 w 12192000"/>
              <a:gd name="connsiteY779" fmla="*/ 155897 h 2331720"/>
              <a:gd name="connsiteX780" fmla="*/ 10270290 w 12192000"/>
              <a:gd name="connsiteY780" fmla="*/ 158134 h 2331720"/>
              <a:gd name="connsiteX781" fmla="*/ 10327469 w 12192000"/>
              <a:gd name="connsiteY781" fmla="*/ 168570 h 2331720"/>
              <a:gd name="connsiteX782" fmla="*/ 10375798 w 12192000"/>
              <a:gd name="connsiteY782" fmla="*/ 177833 h 2331720"/>
              <a:gd name="connsiteX783" fmla="*/ 10414383 w 12192000"/>
              <a:gd name="connsiteY783" fmla="*/ 181497 h 2331720"/>
              <a:gd name="connsiteX784" fmla="*/ 10441454 w 12192000"/>
              <a:gd name="connsiteY784" fmla="*/ 188032 h 2331720"/>
              <a:gd name="connsiteX785" fmla="*/ 10417579 w 12192000"/>
              <a:gd name="connsiteY785" fmla="*/ 196503 h 2331720"/>
              <a:gd name="connsiteX786" fmla="*/ 10397424 w 12192000"/>
              <a:gd name="connsiteY786" fmla="*/ 200852 h 2331720"/>
              <a:gd name="connsiteX787" fmla="*/ 10332679 w 12192000"/>
              <a:gd name="connsiteY787" fmla="*/ 203996 h 2331720"/>
              <a:gd name="connsiteX788" fmla="*/ 10258384 w 12192000"/>
              <a:gd name="connsiteY788" fmla="*/ 208292 h 2331720"/>
              <a:gd name="connsiteX789" fmla="*/ 10225511 w 12192000"/>
              <a:gd name="connsiteY789" fmla="*/ 220965 h 2331720"/>
              <a:gd name="connsiteX790" fmla="*/ 10188392 w 12192000"/>
              <a:gd name="connsiteY790" fmla="*/ 210699 h 2331720"/>
              <a:gd name="connsiteX791" fmla="*/ 2958399 w 12192000"/>
              <a:gd name="connsiteY791" fmla="*/ 204873 h 2331720"/>
              <a:gd name="connsiteX792" fmla="*/ 2963316 w 12192000"/>
              <a:gd name="connsiteY792" fmla="*/ 169440 h 2331720"/>
              <a:gd name="connsiteX793" fmla="*/ 2985655 w 12192000"/>
              <a:gd name="connsiteY793" fmla="*/ 173108 h 2331720"/>
              <a:gd name="connsiteX794" fmla="*/ 2976634 w 12192000"/>
              <a:gd name="connsiteY794" fmla="*/ 209242 h 2331720"/>
              <a:gd name="connsiteX795" fmla="*/ 2958399 w 12192000"/>
              <a:gd name="connsiteY795" fmla="*/ 204873 h 2331720"/>
              <a:gd name="connsiteX796" fmla="*/ 7703739 w 12192000"/>
              <a:gd name="connsiteY796" fmla="*/ 182244 h 2331720"/>
              <a:gd name="connsiteX797" fmla="*/ 7696741 w 12192000"/>
              <a:gd name="connsiteY797" fmla="*/ 129560 h 2331720"/>
              <a:gd name="connsiteX798" fmla="*/ 7685429 w 12192000"/>
              <a:gd name="connsiteY798" fmla="*/ 96214 h 2331720"/>
              <a:gd name="connsiteX799" fmla="*/ 7681133 w 12192000"/>
              <a:gd name="connsiteY799" fmla="*/ 57726 h 2331720"/>
              <a:gd name="connsiteX800" fmla="*/ 7697189 w 12192000"/>
              <a:gd name="connsiteY800" fmla="*/ 69156 h 2331720"/>
              <a:gd name="connsiteX801" fmla="*/ 7741173 w 12192000"/>
              <a:gd name="connsiteY801" fmla="*/ 61536 h 2331720"/>
              <a:gd name="connsiteX802" fmla="*/ 7764714 w 12192000"/>
              <a:gd name="connsiteY802" fmla="*/ 50106 h 2331720"/>
              <a:gd name="connsiteX803" fmla="*/ 7784214 w 12192000"/>
              <a:gd name="connsiteY803" fmla="*/ 57726 h 2331720"/>
              <a:gd name="connsiteX804" fmla="*/ 7789479 w 12192000"/>
              <a:gd name="connsiteY804" fmla="*/ 75540 h 2331720"/>
              <a:gd name="connsiteX805" fmla="*/ 7791765 w 12192000"/>
              <a:gd name="connsiteY805" fmla="*/ 79985 h 2331720"/>
              <a:gd name="connsiteX806" fmla="*/ 7811905 w 12192000"/>
              <a:gd name="connsiteY806" fmla="*/ 72257 h 2331720"/>
              <a:gd name="connsiteX807" fmla="*/ 7838451 w 12192000"/>
              <a:gd name="connsiteY807" fmla="*/ 75863 h 2331720"/>
              <a:gd name="connsiteX808" fmla="*/ 7899969 w 12192000"/>
              <a:gd name="connsiteY808" fmla="*/ 95260 h 2331720"/>
              <a:gd name="connsiteX809" fmla="*/ 7905684 w 12192000"/>
              <a:gd name="connsiteY809" fmla="*/ 107256 h 2331720"/>
              <a:gd name="connsiteX810" fmla="*/ 7880195 w 12192000"/>
              <a:gd name="connsiteY810" fmla="*/ 118686 h 2331720"/>
              <a:gd name="connsiteX811" fmla="*/ 7828274 w 12192000"/>
              <a:gd name="connsiteY811" fmla="*/ 164406 h 2331720"/>
              <a:gd name="connsiteX812" fmla="*/ 7805277 w 12192000"/>
              <a:gd name="connsiteY812" fmla="*/ 185813 h 2331720"/>
              <a:gd name="connsiteX813" fmla="*/ 7775768 w 12192000"/>
              <a:gd name="connsiteY813" fmla="*/ 199148 h 2331720"/>
              <a:gd name="connsiteX814" fmla="*/ 7741023 w 12192000"/>
              <a:gd name="connsiteY814" fmla="*/ 210126 h 2331720"/>
              <a:gd name="connsiteX815" fmla="*/ 7703739 w 12192000"/>
              <a:gd name="connsiteY815" fmla="*/ 182244 h 2331720"/>
              <a:gd name="connsiteX816" fmla="*/ 3451794 w 12192000"/>
              <a:gd name="connsiteY816" fmla="*/ 181815 h 2331720"/>
              <a:gd name="connsiteX817" fmla="*/ 3432744 w 12192000"/>
              <a:gd name="connsiteY817" fmla="*/ 99636 h 2331720"/>
              <a:gd name="connsiteX818" fmla="*/ 3440364 w 12192000"/>
              <a:gd name="connsiteY818" fmla="*/ 75323 h 2331720"/>
              <a:gd name="connsiteX819" fmla="*/ 3472749 w 12192000"/>
              <a:gd name="connsiteY819" fmla="*/ 61523 h 2331720"/>
              <a:gd name="connsiteX820" fmla="*/ 3625149 w 12192000"/>
              <a:gd name="connsiteY820" fmla="*/ 63410 h 2331720"/>
              <a:gd name="connsiteX821" fmla="*/ 3691824 w 12192000"/>
              <a:gd name="connsiteY821" fmla="*/ 59866 h 2331720"/>
              <a:gd name="connsiteX822" fmla="*/ 3691824 w 12192000"/>
              <a:gd name="connsiteY822" fmla="*/ 81656 h 2331720"/>
              <a:gd name="connsiteX823" fmla="*/ 3684422 w 12192000"/>
              <a:gd name="connsiteY823" fmla="*/ 103446 h 2331720"/>
              <a:gd name="connsiteX824" fmla="*/ 3670646 w 12192000"/>
              <a:gd name="connsiteY824" fmla="*/ 128211 h 2331720"/>
              <a:gd name="connsiteX825" fmla="*/ 3641854 w 12192000"/>
              <a:gd name="connsiteY825" fmla="*/ 155518 h 2331720"/>
              <a:gd name="connsiteX826" fmla="*/ 3608004 w 12192000"/>
              <a:gd name="connsiteY826" fmla="*/ 168042 h 2331720"/>
              <a:gd name="connsiteX827" fmla="*/ 3451794 w 12192000"/>
              <a:gd name="connsiteY827" fmla="*/ 181815 h 2331720"/>
              <a:gd name="connsiteX828" fmla="*/ 9218929 w 12192000"/>
              <a:gd name="connsiteY828" fmla="*/ 173797 h 2331720"/>
              <a:gd name="connsiteX829" fmla="*/ 9204631 w 12192000"/>
              <a:gd name="connsiteY829" fmla="*/ 139015 h 2331720"/>
              <a:gd name="connsiteX830" fmla="*/ 9188691 w 12192000"/>
              <a:gd name="connsiteY830" fmla="*/ 105832 h 2331720"/>
              <a:gd name="connsiteX831" fmla="*/ 9199179 w 12192000"/>
              <a:gd name="connsiteY831" fmla="*/ 62838 h 2331720"/>
              <a:gd name="connsiteX832" fmla="*/ 9268337 w 12192000"/>
              <a:gd name="connsiteY832" fmla="*/ 43095 h 2331720"/>
              <a:gd name="connsiteX833" fmla="*/ 9334744 w 12192000"/>
              <a:gd name="connsiteY833" fmla="*/ 45799 h 2331720"/>
              <a:gd name="connsiteX834" fmla="*/ 9364645 w 12192000"/>
              <a:gd name="connsiteY834" fmla="*/ 57726 h 2331720"/>
              <a:gd name="connsiteX835" fmla="*/ 9376344 w 12192000"/>
              <a:gd name="connsiteY835" fmla="*/ 76776 h 2331720"/>
              <a:gd name="connsiteX836" fmla="*/ 9368724 w 12192000"/>
              <a:gd name="connsiteY836" fmla="*/ 95826 h 2331720"/>
              <a:gd name="connsiteX837" fmla="*/ 9361104 w 12192000"/>
              <a:gd name="connsiteY837" fmla="*/ 115115 h 2331720"/>
              <a:gd name="connsiteX838" fmla="*/ 9347769 w 12192000"/>
              <a:gd name="connsiteY838" fmla="*/ 138666 h 2331720"/>
              <a:gd name="connsiteX839" fmla="*/ 9276108 w 12192000"/>
              <a:gd name="connsiteY839" fmla="*/ 169144 h 2331720"/>
              <a:gd name="connsiteX840" fmla="*/ 9218929 w 12192000"/>
              <a:gd name="connsiteY840" fmla="*/ 173797 h 2331720"/>
              <a:gd name="connsiteX841" fmla="*/ 8490519 w 12192000"/>
              <a:gd name="connsiteY841" fmla="*/ 156367 h 2331720"/>
              <a:gd name="connsiteX842" fmla="*/ 8494329 w 12192000"/>
              <a:gd name="connsiteY842" fmla="*/ 117669 h 2331720"/>
              <a:gd name="connsiteX843" fmla="*/ 8549507 w 12192000"/>
              <a:gd name="connsiteY843" fmla="*/ 118686 h 2331720"/>
              <a:gd name="connsiteX844" fmla="*/ 8589946 w 12192000"/>
              <a:gd name="connsiteY844" fmla="*/ 135180 h 2331720"/>
              <a:gd name="connsiteX845" fmla="*/ 8578583 w 12192000"/>
              <a:gd name="connsiteY845" fmla="*/ 151768 h 2331720"/>
              <a:gd name="connsiteX846" fmla="*/ 8490519 w 12192000"/>
              <a:gd name="connsiteY846" fmla="*/ 156367 h 2331720"/>
              <a:gd name="connsiteX847" fmla="*/ 4899594 w 12192000"/>
              <a:gd name="connsiteY847" fmla="*/ 118686 h 2331720"/>
              <a:gd name="connsiteX848" fmla="*/ 4907664 w 12192000"/>
              <a:gd name="connsiteY848" fmla="*/ 111066 h 2331720"/>
              <a:gd name="connsiteX849" fmla="*/ 4911024 w 12192000"/>
              <a:gd name="connsiteY849" fmla="*/ 118686 h 2331720"/>
              <a:gd name="connsiteX850" fmla="*/ 4902954 w 12192000"/>
              <a:gd name="connsiteY850" fmla="*/ 126306 h 2331720"/>
              <a:gd name="connsiteX851" fmla="*/ 4899594 w 12192000"/>
              <a:gd name="connsiteY851" fmla="*/ 118686 h 2331720"/>
              <a:gd name="connsiteX852" fmla="*/ 7918647 w 12192000"/>
              <a:gd name="connsiteY852" fmla="*/ 113869 h 2331720"/>
              <a:gd name="connsiteX853" fmla="*/ 7932989 w 12192000"/>
              <a:gd name="connsiteY853" fmla="*/ 95826 h 2331720"/>
              <a:gd name="connsiteX854" fmla="*/ 7949503 w 12192000"/>
              <a:gd name="connsiteY854" fmla="*/ 105351 h 2331720"/>
              <a:gd name="connsiteX855" fmla="*/ 7918647 w 12192000"/>
              <a:gd name="connsiteY855" fmla="*/ 113869 h 2331720"/>
              <a:gd name="connsiteX856" fmla="*/ 10331459 w 12192000"/>
              <a:gd name="connsiteY856" fmla="*/ 91650 h 2331720"/>
              <a:gd name="connsiteX857" fmla="*/ 10365039 w 12192000"/>
              <a:gd name="connsiteY857" fmla="*/ 57968 h 2331720"/>
              <a:gd name="connsiteX858" fmla="*/ 10374564 w 12192000"/>
              <a:gd name="connsiteY858" fmla="*/ 50106 h 2331720"/>
              <a:gd name="connsiteX859" fmla="*/ 10424362 w 12192000"/>
              <a:gd name="connsiteY859" fmla="*/ 54792 h 2331720"/>
              <a:gd name="connsiteX860" fmla="*/ 10415543 w 12192000"/>
              <a:gd name="connsiteY860" fmla="*/ 91914 h 2331720"/>
              <a:gd name="connsiteX861" fmla="*/ 10331459 w 12192000"/>
              <a:gd name="connsiteY861" fmla="*/ 91650 h 2331720"/>
              <a:gd name="connsiteX862" fmla="*/ 10450764 w 12192000"/>
              <a:gd name="connsiteY862" fmla="*/ 72966 h 2331720"/>
              <a:gd name="connsiteX863" fmla="*/ 10462194 w 12192000"/>
              <a:gd name="connsiteY863" fmla="*/ 57726 h 2331720"/>
              <a:gd name="connsiteX864" fmla="*/ 10473624 w 12192000"/>
              <a:gd name="connsiteY864" fmla="*/ 72966 h 2331720"/>
              <a:gd name="connsiteX865" fmla="*/ 10462194 w 12192000"/>
              <a:gd name="connsiteY865" fmla="*/ 88206 h 2331720"/>
              <a:gd name="connsiteX866" fmla="*/ 10450764 w 12192000"/>
              <a:gd name="connsiteY866" fmla="*/ 72966 h 2331720"/>
              <a:gd name="connsiteX867" fmla="*/ 8164764 w 12192000"/>
              <a:gd name="connsiteY867" fmla="*/ 45704 h 2331720"/>
              <a:gd name="connsiteX868" fmla="*/ 8193788 w 12192000"/>
              <a:gd name="connsiteY868" fmla="*/ 19626 h 2331720"/>
              <a:gd name="connsiteX869" fmla="*/ 8247413 w 12192000"/>
              <a:gd name="connsiteY869" fmla="*/ 54419 h 2331720"/>
              <a:gd name="connsiteX870" fmla="*/ 8204675 w 12192000"/>
              <a:gd name="connsiteY870" fmla="*/ 70469 h 2331720"/>
              <a:gd name="connsiteX871" fmla="*/ 8164764 w 12192000"/>
              <a:gd name="connsiteY871" fmla="*/ 71781 h 2331720"/>
              <a:gd name="connsiteX872" fmla="*/ 8164764 w 12192000"/>
              <a:gd name="connsiteY872" fmla="*/ 45704 h 2331720"/>
              <a:gd name="connsiteX873" fmla="*/ 10085004 w 12192000"/>
              <a:gd name="connsiteY873" fmla="*/ 50986 h 2331720"/>
              <a:gd name="connsiteX874" fmla="*/ 10184484 w 12192000"/>
              <a:gd name="connsiteY874" fmla="*/ 21078 h 2331720"/>
              <a:gd name="connsiteX875" fmla="*/ 10251177 w 12192000"/>
              <a:gd name="connsiteY875" fmla="*/ 39882 h 2331720"/>
              <a:gd name="connsiteX876" fmla="*/ 10209267 w 12192000"/>
              <a:gd name="connsiteY876" fmla="*/ 60620 h 2331720"/>
              <a:gd name="connsiteX877" fmla="*/ 10125009 w 12192000"/>
              <a:gd name="connsiteY877" fmla="*/ 69674 h 2331720"/>
              <a:gd name="connsiteX878" fmla="*/ 10085004 w 12192000"/>
              <a:gd name="connsiteY878" fmla="*/ 74437 h 2331720"/>
              <a:gd name="connsiteX879" fmla="*/ 10085004 w 12192000"/>
              <a:gd name="connsiteY879" fmla="*/ 50986 h 2331720"/>
              <a:gd name="connsiteX880" fmla="*/ 5994410 w 12192000"/>
              <a:gd name="connsiteY880" fmla="*/ 53513 h 2331720"/>
              <a:gd name="connsiteX881" fmla="*/ 6014473 w 12192000"/>
              <a:gd name="connsiteY881" fmla="*/ 52011 h 2331720"/>
              <a:gd name="connsiteX882" fmla="*/ 6004494 w 12192000"/>
              <a:gd name="connsiteY882" fmla="*/ 65346 h 2331720"/>
              <a:gd name="connsiteX883" fmla="*/ 5994410 w 12192000"/>
              <a:gd name="connsiteY883" fmla="*/ 53513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12192000" h="2331720">
                <a:moveTo>
                  <a:pt x="607419" y="2316624"/>
                </a:moveTo>
                <a:cubicBezTo>
                  <a:pt x="598105" y="2310100"/>
                  <a:pt x="590484" y="2299728"/>
                  <a:pt x="590484" y="2293575"/>
                </a:cubicBezTo>
                <a:cubicBezTo>
                  <a:pt x="590484" y="2287423"/>
                  <a:pt x="582628" y="2279402"/>
                  <a:pt x="573026" y="2275751"/>
                </a:cubicBezTo>
                <a:cubicBezTo>
                  <a:pt x="563424" y="2272100"/>
                  <a:pt x="551002" y="2263613"/>
                  <a:pt x="545423" y="2256890"/>
                </a:cubicBezTo>
                <a:cubicBezTo>
                  <a:pt x="539843" y="2250167"/>
                  <a:pt x="527328" y="2244666"/>
                  <a:pt x="517610" y="2244666"/>
                </a:cubicBezTo>
                <a:cubicBezTo>
                  <a:pt x="507894" y="2244666"/>
                  <a:pt x="498022" y="2241558"/>
                  <a:pt x="495675" y="2237760"/>
                </a:cubicBezTo>
                <a:cubicBezTo>
                  <a:pt x="493328" y="2233962"/>
                  <a:pt x="474269" y="2228497"/>
                  <a:pt x="453324" y="2225616"/>
                </a:cubicBezTo>
                <a:cubicBezTo>
                  <a:pt x="432378" y="2222735"/>
                  <a:pt x="413320" y="2217271"/>
                  <a:pt x="410973" y="2213472"/>
                </a:cubicBezTo>
                <a:cubicBezTo>
                  <a:pt x="408625" y="2209674"/>
                  <a:pt x="398288" y="2206566"/>
                  <a:pt x="388001" y="2206566"/>
                </a:cubicBezTo>
                <a:cubicBezTo>
                  <a:pt x="377714" y="2206566"/>
                  <a:pt x="363343" y="2203387"/>
                  <a:pt x="356065" y="2199502"/>
                </a:cubicBezTo>
                <a:cubicBezTo>
                  <a:pt x="348788" y="2195617"/>
                  <a:pt x="336508" y="2190456"/>
                  <a:pt x="328775" y="2188034"/>
                </a:cubicBezTo>
                <a:cubicBezTo>
                  <a:pt x="321043" y="2185611"/>
                  <a:pt x="312928" y="2176788"/>
                  <a:pt x="310742" y="2168427"/>
                </a:cubicBezTo>
                <a:cubicBezTo>
                  <a:pt x="308555" y="2160067"/>
                  <a:pt x="303965" y="2153226"/>
                  <a:pt x="300541" y="2153226"/>
                </a:cubicBezTo>
                <a:cubicBezTo>
                  <a:pt x="297117" y="2153226"/>
                  <a:pt x="293231" y="2143796"/>
                  <a:pt x="291905" y="2132271"/>
                </a:cubicBezTo>
                <a:cubicBezTo>
                  <a:pt x="289822" y="2114167"/>
                  <a:pt x="285347" y="2110741"/>
                  <a:pt x="259014" y="2107089"/>
                </a:cubicBezTo>
                <a:cubicBezTo>
                  <a:pt x="242250" y="2104764"/>
                  <a:pt x="221044" y="2098763"/>
                  <a:pt x="211890" y="2093754"/>
                </a:cubicBezTo>
                <a:cubicBezTo>
                  <a:pt x="202736" y="2088744"/>
                  <a:pt x="183381" y="2084646"/>
                  <a:pt x="168881" y="2084646"/>
                </a:cubicBezTo>
                <a:cubicBezTo>
                  <a:pt x="135640" y="2084646"/>
                  <a:pt x="88930" y="2042112"/>
                  <a:pt x="76190" y="2000241"/>
                </a:cubicBezTo>
                <a:cubicBezTo>
                  <a:pt x="73100" y="1990085"/>
                  <a:pt x="64353" y="1974918"/>
                  <a:pt x="56751" y="1966536"/>
                </a:cubicBezTo>
                <a:cubicBezTo>
                  <a:pt x="49150" y="1958154"/>
                  <a:pt x="38762" y="1934151"/>
                  <a:pt x="33667" y="1913196"/>
                </a:cubicBezTo>
                <a:cubicBezTo>
                  <a:pt x="28573" y="1892241"/>
                  <a:pt x="20613" y="1870290"/>
                  <a:pt x="15979" y="1864416"/>
                </a:cubicBezTo>
                <a:cubicBezTo>
                  <a:pt x="10469" y="1857431"/>
                  <a:pt x="6734" y="1785820"/>
                  <a:pt x="5185" y="1657422"/>
                </a:cubicBezTo>
                <a:cubicBezTo>
                  <a:pt x="3101" y="1484677"/>
                  <a:pt x="5814" y="1436824"/>
                  <a:pt x="21369" y="1371974"/>
                </a:cubicBezTo>
                <a:cubicBezTo>
                  <a:pt x="28022" y="1344235"/>
                  <a:pt x="59992" y="1288656"/>
                  <a:pt x="77191" y="1274928"/>
                </a:cubicBezTo>
                <a:cubicBezTo>
                  <a:pt x="86443" y="1267543"/>
                  <a:pt x="96425" y="1250398"/>
                  <a:pt x="99372" y="1236828"/>
                </a:cubicBezTo>
                <a:cubicBezTo>
                  <a:pt x="102319" y="1223258"/>
                  <a:pt x="118013" y="1195420"/>
                  <a:pt x="134247" y="1174966"/>
                </a:cubicBezTo>
                <a:cubicBezTo>
                  <a:pt x="150481" y="1154511"/>
                  <a:pt x="163764" y="1131365"/>
                  <a:pt x="163764" y="1123531"/>
                </a:cubicBezTo>
                <a:cubicBezTo>
                  <a:pt x="163764" y="1115696"/>
                  <a:pt x="166962" y="1109286"/>
                  <a:pt x="170870" y="1109286"/>
                </a:cubicBezTo>
                <a:cubicBezTo>
                  <a:pt x="174779" y="1109286"/>
                  <a:pt x="180342" y="1101834"/>
                  <a:pt x="183233" y="1092726"/>
                </a:cubicBezTo>
                <a:cubicBezTo>
                  <a:pt x="189209" y="1073898"/>
                  <a:pt x="193269" y="1068381"/>
                  <a:pt x="238059" y="1018234"/>
                </a:cubicBezTo>
                <a:cubicBezTo>
                  <a:pt x="255871" y="998292"/>
                  <a:pt x="270444" y="979924"/>
                  <a:pt x="270444" y="977418"/>
                </a:cubicBezTo>
                <a:cubicBezTo>
                  <a:pt x="270444" y="974911"/>
                  <a:pt x="282415" y="961234"/>
                  <a:pt x="297045" y="947024"/>
                </a:cubicBezTo>
                <a:cubicBezTo>
                  <a:pt x="311676" y="932815"/>
                  <a:pt x="321785" y="919328"/>
                  <a:pt x="319510" y="917052"/>
                </a:cubicBezTo>
                <a:cubicBezTo>
                  <a:pt x="314807" y="912349"/>
                  <a:pt x="426692" y="819726"/>
                  <a:pt x="437076" y="819726"/>
                </a:cubicBezTo>
                <a:cubicBezTo>
                  <a:pt x="440795" y="819726"/>
                  <a:pt x="448495" y="814114"/>
                  <a:pt x="454188" y="807255"/>
                </a:cubicBezTo>
                <a:cubicBezTo>
                  <a:pt x="459880" y="800396"/>
                  <a:pt x="479160" y="788516"/>
                  <a:pt x="497031" y="780856"/>
                </a:cubicBezTo>
                <a:cubicBezTo>
                  <a:pt x="514902" y="773195"/>
                  <a:pt x="529524" y="763377"/>
                  <a:pt x="529524" y="759037"/>
                </a:cubicBezTo>
                <a:cubicBezTo>
                  <a:pt x="529524" y="754697"/>
                  <a:pt x="534057" y="751146"/>
                  <a:pt x="539598" y="751146"/>
                </a:cubicBezTo>
                <a:cubicBezTo>
                  <a:pt x="545138" y="751146"/>
                  <a:pt x="561179" y="737430"/>
                  <a:pt x="575244" y="720666"/>
                </a:cubicBezTo>
                <a:cubicBezTo>
                  <a:pt x="589309" y="703902"/>
                  <a:pt x="604704" y="690186"/>
                  <a:pt x="609457" y="690186"/>
                </a:cubicBezTo>
                <a:cubicBezTo>
                  <a:pt x="618758" y="690186"/>
                  <a:pt x="651444" y="649628"/>
                  <a:pt x="651444" y="638088"/>
                </a:cubicBezTo>
                <a:cubicBezTo>
                  <a:pt x="651444" y="634240"/>
                  <a:pt x="656587" y="626823"/>
                  <a:pt x="662874" y="621606"/>
                </a:cubicBezTo>
                <a:cubicBezTo>
                  <a:pt x="669160" y="616389"/>
                  <a:pt x="674304" y="604170"/>
                  <a:pt x="674304" y="594453"/>
                </a:cubicBezTo>
                <a:cubicBezTo>
                  <a:pt x="674304" y="584736"/>
                  <a:pt x="677469" y="574829"/>
                  <a:pt x="681338" y="572438"/>
                </a:cubicBezTo>
                <a:cubicBezTo>
                  <a:pt x="685206" y="570047"/>
                  <a:pt x="690567" y="558092"/>
                  <a:pt x="693252" y="545871"/>
                </a:cubicBezTo>
                <a:cubicBezTo>
                  <a:pt x="699481" y="517508"/>
                  <a:pt x="742671" y="471462"/>
                  <a:pt x="769319" y="464774"/>
                </a:cubicBezTo>
                <a:cubicBezTo>
                  <a:pt x="780603" y="461942"/>
                  <a:pt x="791639" y="454923"/>
                  <a:pt x="793844" y="449175"/>
                </a:cubicBezTo>
                <a:cubicBezTo>
                  <a:pt x="796050" y="443428"/>
                  <a:pt x="802211" y="438726"/>
                  <a:pt x="807536" y="438726"/>
                </a:cubicBezTo>
                <a:cubicBezTo>
                  <a:pt x="812861" y="438726"/>
                  <a:pt x="821486" y="433582"/>
                  <a:pt x="826704" y="427296"/>
                </a:cubicBezTo>
                <a:cubicBezTo>
                  <a:pt x="831921" y="421009"/>
                  <a:pt x="842628" y="415866"/>
                  <a:pt x="850497" y="415866"/>
                </a:cubicBezTo>
                <a:cubicBezTo>
                  <a:pt x="858366" y="415866"/>
                  <a:pt x="864804" y="412569"/>
                  <a:pt x="864804" y="408540"/>
                </a:cubicBezTo>
                <a:cubicBezTo>
                  <a:pt x="864804" y="398929"/>
                  <a:pt x="909390" y="387708"/>
                  <a:pt x="973389" y="381212"/>
                </a:cubicBezTo>
                <a:cubicBezTo>
                  <a:pt x="1011819" y="377311"/>
                  <a:pt x="1024824" y="378358"/>
                  <a:pt x="1024824" y="385355"/>
                </a:cubicBezTo>
                <a:cubicBezTo>
                  <a:pt x="1024824" y="394646"/>
                  <a:pt x="1156332" y="392325"/>
                  <a:pt x="1293429" y="380613"/>
                </a:cubicBezTo>
                <a:cubicBezTo>
                  <a:pt x="1334538" y="377101"/>
                  <a:pt x="1344864" y="378362"/>
                  <a:pt x="1344864" y="386892"/>
                </a:cubicBezTo>
                <a:cubicBezTo>
                  <a:pt x="1344864" y="392762"/>
                  <a:pt x="1333240" y="401768"/>
                  <a:pt x="1319033" y="406905"/>
                </a:cubicBezTo>
                <a:cubicBezTo>
                  <a:pt x="1290316" y="417289"/>
                  <a:pt x="1277209" y="444964"/>
                  <a:pt x="1294777" y="458122"/>
                </a:cubicBezTo>
                <a:cubicBezTo>
                  <a:pt x="1307368" y="467552"/>
                  <a:pt x="1439779" y="464340"/>
                  <a:pt x="1458834" y="454142"/>
                </a:cubicBezTo>
                <a:cubicBezTo>
                  <a:pt x="1465924" y="450348"/>
                  <a:pt x="1485187" y="448958"/>
                  <a:pt x="1501640" y="451054"/>
                </a:cubicBezTo>
                <a:cubicBezTo>
                  <a:pt x="1518093" y="453151"/>
                  <a:pt x="1538386" y="454814"/>
                  <a:pt x="1546737" y="454750"/>
                </a:cubicBezTo>
                <a:cubicBezTo>
                  <a:pt x="1555087" y="454689"/>
                  <a:pt x="1569540" y="459628"/>
                  <a:pt x="1578854" y="465730"/>
                </a:cubicBezTo>
                <a:cubicBezTo>
                  <a:pt x="1599631" y="479344"/>
                  <a:pt x="1623976" y="480062"/>
                  <a:pt x="1632140" y="467301"/>
                </a:cubicBezTo>
                <a:cubicBezTo>
                  <a:pt x="1641999" y="451891"/>
                  <a:pt x="1670659" y="438726"/>
                  <a:pt x="1694347" y="438726"/>
                </a:cubicBezTo>
                <a:cubicBezTo>
                  <a:pt x="1721591" y="438726"/>
                  <a:pt x="1736640" y="421858"/>
                  <a:pt x="1730658" y="398025"/>
                </a:cubicBezTo>
                <a:cubicBezTo>
                  <a:pt x="1726521" y="381543"/>
                  <a:pt x="1721088" y="379605"/>
                  <a:pt x="1667702" y="375567"/>
                </a:cubicBezTo>
                <a:cubicBezTo>
                  <a:pt x="1611177" y="371292"/>
                  <a:pt x="1596720" y="364395"/>
                  <a:pt x="1596440" y="341571"/>
                </a:cubicBezTo>
                <a:cubicBezTo>
                  <a:pt x="1596380" y="336332"/>
                  <a:pt x="1604694" y="332046"/>
                  <a:pt x="1614924" y="332046"/>
                </a:cubicBezTo>
                <a:cubicBezTo>
                  <a:pt x="1625154" y="332046"/>
                  <a:pt x="1635644" y="328617"/>
                  <a:pt x="1638234" y="324426"/>
                </a:cubicBezTo>
                <a:cubicBezTo>
                  <a:pt x="1644384" y="314475"/>
                  <a:pt x="1784484" y="314475"/>
                  <a:pt x="1790634" y="324426"/>
                </a:cubicBezTo>
                <a:cubicBezTo>
                  <a:pt x="1797951" y="336266"/>
                  <a:pt x="1815962" y="333474"/>
                  <a:pt x="1838567" y="316995"/>
                </a:cubicBezTo>
                <a:cubicBezTo>
                  <a:pt x="1873440" y="291573"/>
                  <a:pt x="1976878" y="283291"/>
                  <a:pt x="2039701" y="300890"/>
                </a:cubicBezTo>
                <a:cubicBezTo>
                  <a:pt x="2096648" y="316844"/>
                  <a:pt x="2095760" y="346223"/>
                  <a:pt x="2038284" y="347771"/>
                </a:cubicBezTo>
                <a:cubicBezTo>
                  <a:pt x="2023615" y="348166"/>
                  <a:pt x="2015900" y="350219"/>
                  <a:pt x="2021139" y="352333"/>
                </a:cubicBezTo>
                <a:cubicBezTo>
                  <a:pt x="2026377" y="354446"/>
                  <a:pt x="2030664" y="359522"/>
                  <a:pt x="2030664" y="363611"/>
                </a:cubicBezTo>
                <a:cubicBezTo>
                  <a:pt x="2030664" y="367700"/>
                  <a:pt x="2027235" y="368926"/>
                  <a:pt x="2023044" y="366336"/>
                </a:cubicBezTo>
                <a:cubicBezTo>
                  <a:pt x="2018853" y="363746"/>
                  <a:pt x="2015424" y="364432"/>
                  <a:pt x="2015424" y="367860"/>
                </a:cubicBezTo>
                <a:cubicBezTo>
                  <a:pt x="2015424" y="375067"/>
                  <a:pt x="2123579" y="400635"/>
                  <a:pt x="2154039" y="400630"/>
                </a:cubicBezTo>
                <a:cubicBezTo>
                  <a:pt x="2165317" y="400628"/>
                  <a:pt x="2176664" y="404055"/>
                  <a:pt x="2179254" y="408246"/>
                </a:cubicBezTo>
                <a:cubicBezTo>
                  <a:pt x="2185692" y="418662"/>
                  <a:pt x="2264709" y="417930"/>
                  <a:pt x="2271221" y="407394"/>
                </a:cubicBezTo>
                <a:cubicBezTo>
                  <a:pt x="2274100" y="402734"/>
                  <a:pt x="2271731" y="395981"/>
                  <a:pt x="2265955" y="392387"/>
                </a:cubicBezTo>
                <a:cubicBezTo>
                  <a:pt x="2257361" y="387038"/>
                  <a:pt x="2257206" y="383025"/>
                  <a:pt x="2265098" y="370292"/>
                </a:cubicBezTo>
                <a:cubicBezTo>
                  <a:pt x="2273098" y="357384"/>
                  <a:pt x="2272624" y="351501"/>
                  <a:pt x="2262316" y="335769"/>
                </a:cubicBezTo>
                <a:cubicBezTo>
                  <a:pt x="2255482" y="325339"/>
                  <a:pt x="2246856" y="316806"/>
                  <a:pt x="2243148" y="316806"/>
                </a:cubicBezTo>
                <a:cubicBezTo>
                  <a:pt x="2239439" y="316806"/>
                  <a:pt x="2236404" y="310150"/>
                  <a:pt x="2236404" y="302016"/>
                </a:cubicBezTo>
                <a:cubicBezTo>
                  <a:pt x="2236404" y="293881"/>
                  <a:pt x="2232975" y="285106"/>
                  <a:pt x="2228784" y="282516"/>
                </a:cubicBezTo>
                <a:cubicBezTo>
                  <a:pt x="2224593" y="279926"/>
                  <a:pt x="2221164" y="269852"/>
                  <a:pt x="2221164" y="260131"/>
                </a:cubicBezTo>
                <a:cubicBezTo>
                  <a:pt x="2221164" y="233692"/>
                  <a:pt x="2255931" y="222139"/>
                  <a:pt x="2316746" y="228370"/>
                </a:cubicBezTo>
                <a:cubicBezTo>
                  <a:pt x="2343898" y="231152"/>
                  <a:pt x="2374871" y="236757"/>
                  <a:pt x="2385575" y="240827"/>
                </a:cubicBezTo>
                <a:cubicBezTo>
                  <a:pt x="2396279" y="244896"/>
                  <a:pt x="2422297" y="248226"/>
                  <a:pt x="2443393" y="248226"/>
                </a:cubicBezTo>
                <a:cubicBezTo>
                  <a:pt x="2464490" y="248226"/>
                  <a:pt x="2492556" y="253340"/>
                  <a:pt x="2505762" y="259591"/>
                </a:cubicBezTo>
                <a:cubicBezTo>
                  <a:pt x="2526448" y="269382"/>
                  <a:pt x="2536616" y="269557"/>
                  <a:pt x="2579170" y="260855"/>
                </a:cubicBezTo>
                <a:cubicBezTo>
                  <a:pt x="2627819" y="250907"/>
                  <a:pt x="2628670" y="250304"/>
                  <a:pt x="2635514" y="220915"/>
                </a:cubicBezTo>
                <a:cubicBezTo>
                  <a:pt x="2639335" y="204504"/>
                  <a:pt x="2646254" y="188379"/>
                  <a:pt x="2650888" y="185084"/>
                </a:cubicBezTo>
                <a:cubicBezTo>
                  <a:pt x="2660687" y="178114"/>
                  <a:pt x="2740789" y="184249"/>
                  <a:pt x="2797886" y="196342"/>
                </a:cubicBezTo>
                <a:cubicBezTo>
                  <a:pt x="2830926" y="203340"/>
                  <a:pt x="2841724" y="202658"/>
                  <a:pt x="2863807" y="192178"/>
                </a:cubicBezTo>
                <a:cubicBezTo>
                  <a:pt x="2897359" y="176257"/>
                  <a:pt x="2929824" y="175715"/>
                  <a:pt x="2929824" y="191076"/>
                </a:cubicBezTo>
                <a:cubicBezTo>
                  <a:pt x="2929824" y="197362"/>
                  <a:pt x="2926395" y="202506"/>
                  <a:pt x="2922204" y="202506"/>
                </a:cubicBezTo>
                <a:cubicBezTo>
                  <a:pt x="2918013" y="202506"/>
                  <a:pt x="2914584" y="208088"/>
                  <a:pt x="2914584" y="214910"/>
                </a:cubicBezTo>
                <a:cubicBezTo>
                  <a:pt x="2914584" y="225113"/>
                  <a:pt x="2919991" y="226449"/>
                  <a:pt x="2945064" y="222440"/>
                </a:cubicBezTo>
                <a:cubicBezTo>
                  <a:pt x="2968674" y="218664"/>
                  <a:pt x="2975544" y="220019"/>
                  <a:pt x="2975544" y="228451"/>
                </a:cubicBezTo>
                <a:cubicBezTo>
                  <a:pt x="2975544" y="234438"/>
                  <a:pt x="2979590" y="240685"/>
                  <a:pt x="2984535" y="242333"/>
                </a:cubicBezTo>
                <a:cubicBezTo>
                  <a:pt x="2999146" y="247203"/>
                  <a:pt x="2985107" y="271086"/>
                  <a:pt x="2967633" y="271086"/>
                </a:cubicBezTo>
                <a:cubicBezTo>
                  <a:pt x="2955389" y="271086"/>
                  <a:pt x="2952197" y="275119"/>
                  <a:pt x="2954059" y="288231"/>
                </a:cubicBezTo>
                <a:cubicBezTo>
                  <a:pt x="2956241" y="303597"/>
                  <a:pt x="2960844" y="305405"/>
                  <a:pt x="2998414" y="305660"/>
                </a:cubicBezTo>
                <a:cubicBezTo>
                  <a:pt x="3021470" y="305816"/>
                  <a:pt x="3044557" y="308554"/>
                  <a:pt x="3049719" y="311745"/>
                </a:cubicBezTo>
                <a:cubicBezTo>
                  <a:pt x="3054881" y="314935"/>
                  <a:pt x="3070904" y="315332"/>
                  <a:pt x="3085326" y="312626"/>
                </a:cubicBezTo>
                <a:cubicBezTo>
                  <a:pt x="3108904" y="308203"/>
                  <a:pt x="3112728" y="309989"/>
                  <a:pt x="3123251" y="330338"/>
                </a:cubicBezTo>
                <a:cubicBezTo>
                  <a:pt x="3140909" y="364485"/>
                  <a:pt x="3146532" y="364799"/>
                  <a:pt x="3309364" y="340713"/>
                </a:cubicBezTo>
                <a:cubicBezTo>
                  <a:pt x="3335803" y="336802"/>
                  <a:pt x="3363596" y="328026"/>
                  <a:pt x="3371127" y="321210"/>
                </a:cubicBezTo>
                <a:cubicBezTo>
                  <a:pt x="3384549" y="309064"/>
                  <a:pt x="3409884" y="311698"/>
                  <a:pt x="3409884" y="325241"/>
                </a:cubicBezTo>
                <a:cubicBezTo>
                  <a:pt x="3409884" y="335686"/>
                  <a:pt x="3435438" y="333335"/>
                  <a:pt x="3461109" y="320529"/>
                </a:cubicBezTo>
                <a:cubicBezTo>
                  <a:pt x="3473806" y="314195"/>
                  <a:pt x="3501452" y="307561"/>
                  <a:pt x="3522543" y="305788"/>
                </a:cubicBezTo>
                <a:cubicBezTo>
                  <a:pt x="3543635" y="304015"/>
                  <a:pt x="3567206" y="299118"/>
                  <a:pt x="3574923" y="294906"/>
                </a:cubicBezTo>
                <a:cubicBezTo>
                  <a:pt x="3582640" y="290693"/>
                  <a:pt x="3598498" y="285231"/>
                  <a:pt x="3610162" y="282767"/>
                </a:cubicBezTo>
                <a:cubicBezTo>
                  <a:pt x="3621827" y="280304"/>
                  <a:pt x="3637162" y="271524"/>
                  <a:pt x="3644241" y="263257"/>
                </a:cubicBezTo>
                <a:cubicBezTo>
                  <a:pt x="3659164" y="245828"/>
                  <a:pt x="3676584" y="243449"/>
                  <a:pt x="3676584" y="258841"/>
                </a:cubicBezTo>
                <a:cubicBezTo>
                  <a:pt x="3676584" y="275302"/>
                  <a:pt x="3691224" y="277602"/>
                  <a:pt x="3776345" y="274519"/>
                </a:cubicBezTo>
                <a:cubicBezTo>
                  <a:pt x="3836262" y="272348"/>
                  <a:pt x="3857521" y="268812"/>
                  <a:pt x="3864009" y="259939"/>
                </a:cubicBezTo>
                <a:cubicBezTo>
                  <a:pt x="3868720" y="253497"/>
                  <a:pt x="3876321" y="248226"/>
                  <a:pt x="3880900" y="248226"/>
                </a:cubicBezTo>
                <a:cubicBezTo>
                  <a:pt x="3896562" y="248226"/>
                  <a:pt x="3928044" y="230551"/>
                  <a:pt x="3928044" y="221758"/>
                </a:cubicBezTo>
                <a:cubicBezTo>
                  <a:pt x="3928044" y="216929"/>
                  <a:pt x="3938331" y="203122"/>
                  <a:pt x="3950904" y="191076"/>
                </a:cubicBezTo>
                <a:cubicBezTo>
                  <a:pt x="3975325" y="167679"/>
                  <a:pt x="3980643" y="143708"/>
                  <a:pt x="3962923" y="136908"/>
                </a:cubicBezTo>
                <a:cubicBezTo>
                  <a:pt x="3941113" y="128538"/>
                  <a:pt x="3944163" y="112053"/>
                  <a:pt x="3970384" y="96582"/>
                </a:cubicBezTo>
                <a:cubicBezTo>
                  <a:pt x="3984816" y="88067"/>
                  <a:pt x="3996624" y="75403"/>
                  <a:pt x="3996624" y="68439"/>
                </a:cubicBezTo>
                <a:cubicBezTo>
                  <a:pt x="3996624" y="57679"/>
                  <a:pt x="3991761" y="56682"/>
                  <a:pt x="3964239" y="61801"/>
                </a:cubicBezTo>
                <a:cubicBezTo>
                  <a:pt x="3946427" y="65113"/>
                  <a:pt x="3915797" y="68556"/>
                  <a:pt x="3896172" y="69453"/>
                </a:cubicBezTo>
                <a:cubicBezTo>
                  <a:pt x="3876547" y="70349"/>
                  <a:pt x="3845252" y="73367"/>
                  <a:pt x="3826627" y="76160"/>
                </a:cubicBezTo>
                <a:cubicBezTo>
                  <a:pt x="3800681" y="80051"/>
                  <a:pt x="3791777" y="78663"/>
                  <a:pt x="3788539" y="70227"/>
                </a:cubicBezTo>
                <a:cubicBezTo>
                  <a:pt x="3783109" y="56076"/>
                  <a:pt x="3787049" y="52516"/>
                  <a:pt x="3828371" y="34237"/>
                </a:cubicBezTo>
                <a:cubicBezTo>
                  <a:pt x="3855768" y="22118"/>
                  <a:pt x="3877108" y="19390"/>
                  <a:pt x="3935530" y="20539"/>
                </a:cubicBezTo>
                <a:cubicBezTo>
                  <a:pt x="3977181" y="21358"/>
                  <a:pt x="4015238" y="18357"/>
                  <a:pt x="4024233" y="13542"/>
                </a:cubicBezTo>
                <a:cubicBezTo>
                  <a:pt x="4034213" y="8201"/>
                  <a:pt x="4098381" y="4929"/>
                  <a:pt x="4199281" y="4615"/>
                </a:cubicBezTo>
                <a:cubicBezTo>
                  <a:pt x="4329201" y="4210"/>
                  <a:pt x="4366769" y="6552"/>
                  <a:pt x="4403015" y="17312"/>
                </a:cubicBezTo>
                <a:cubicBezTo>
                  <a:pt x="4445233" y="29845"/>
                  <a:pt x="4447248" y="31553"/>
                  <a:pt x="4443270" y="51440"/>
                </a:cubicBezTo>
                <a:cubicBezTo>
                  <a:pt x="4438467" y="75458"/>
                  <a:pt x="4442477" y="79216"/>
                  <a:pt x="4477767" y="83772"/>
                </a:cubicBezTo>
                <a:cubicBezTo>
                  <a:pt x="4491840" y="85588"/>
                  <a:pt x="4512360" y="90512"/>
                  <a:pt x="4523369" y="94714"/>
                </a:cubicBezTo>
                <a:cubicBezTo>
                  <a:pt x="4535023" y="99162"/>
                  <a:pt x="4609819" y="101608"/>
                  <a:pt x="4702439" y="100569"/>
                </a:cubicBezTo>
                <a:cubicBezTo>
                  <a:pt x="4789919" y="99587"/>
                  <a:pt x="4865780" y="100200"/>
                  <a:pt x="4871019" y="101930"/>
                </a:cubicBezTo>
                <a:cubicBezTo>
                  <a:pt x="4876258" y="103661"/>
                  <a:pt x="4880544" y="111568"/>
                  <a:pt x="4880544" y="119501"/>
                </a:cubicBezTo>
                <a:cubicBezTo>
                  <a:pt x="4880544" y="132625"/>
                  <a:pt x="4874123" y="133926"/>
                  <a:pt x="4809379" y="133926"/>
                </a:cubicBezTo>
                <a:lnTo>
                  <a:pt x="4738213" y="133926"/>
                </a:lnTo>
                <a:lnTo>
                  <a:pt x="4713177" y="161439"/>
                </a:lnTo>
                <a:cubicBezTo>
                  <a:pt x="4691071" y="185732"/>
                  <a:pt x="4685006" y="188442"/>
                  <a:pt x="4661351" y="184604"/>
                </a:cubicBezTo>
                <a:cubicBezTo>
                  <a:pt x="4605529" y="175545"/>
                  <a:pt x="4588145" y="209611"/>
                  <a:pt x="4633745" y="238701"/>
                </a:cubicBezTo>
                <a:cubicBezTo>
                  <a:pt x="4659050" y="254844"/>
                  <a:pt x="4668603" y="255846"/>
                  <a:pt x="4797252" y="255846"/>
                </a:cubicBezTo>
                <a:cubicBezTo>
                  <a:pt x="4894368" y="255846"/>
                  <a:pt x="4933884" y="258356"/>
                  <a:pt x="4933884" y="264524"/>
                </a:cubicBezTo>
                <a:cubicBezTo>
                  <a:pt x="4933884" y="270726"/>
                  <a:pt x="4947478" y="271501"/>
                  <a:pt x="4981509" y="267242"/>
                </a:cubicBezTo>
                <a:cubicBezTo>
                  <a:pt x="5034336" y="260630"/>
                  <a:pt x="5089576" y="260280"/>
                  <a:pt x="5135814" y="266264"/>
                </a:cubicBezTo>
                <a:cubicBezTo>
                  <a:pt x="5152578" y="268434"/>
                  <a:pt x="5207442" y="273679"/>
                  <a:pt x="5257734" y="277920"/>
                </a:cubicBezTo>
                <a:cubicBezTo>
                  <a:pt x="5345361" y="285310"/>
                  <a:pt x="5469251" y="310964"/>
                  <a:pt x="5487297" y="325456"/>
                </a:cubicBezTo>
                <a:cubicBezTo>
                  <a:pt x="5503289" y="338298"/>
                  <a:pt x="5708165" y="335378"/>
                  <a:pt x="5716314" y="322192"/>
                </a:cubicBezTo>
                <a:cubicBezTo>
                  <a:pt x="5724820" y="308431"/>
                  <a:pt x="5688226" y="286326"/>
                  <a:pt x="5656940" y="286326"/>
                </a:cubicBezTo>
                <a:cubicBezTo>
                  <a:pt x="5627635" y="286326"/>
                  <a:pt x="5627291" y="285985"/>
                  <a:pt x="5626161" y="255846"/>
                </a:cubicBezTo>
                <a:cubicBezTo>
                  <a:pt x="5625532" y="239082"/>
                  <a:pt x="5624675" y="221080"/>
                  <a:pt x="5624256" y="215841"/>
                </a:cubicBezTo>
                <a:cubicBezTo>
                  <a:pt x="5623834" y="210568"/>
                  <a:pt x="5630297" y="207187"/>
                  <a:pt x="5638734" y="208267"/>
                </a:cubicBezTo>
                <a:cubicBezTo>
                  <a:pt x="5654942" y="210342"/>
                  <a:pt x="5731348" y="212193"/>
                  <a:pt x="5747319" y="210898"/>
                </a:cubicBezTo>
                <a:cubicBezTo>
                  <a:pt x="5760602" y="209821"/>
                  <a:pt x="5759250" y="173344"/>
                  <a:pt x="5745414" y="159507"/>
                </a:cubicBezTo>
                <a:cubicBezTo>
                  <a:pt x="5731043" y="145136"/>
                  <a:pt x="5731043" y="137956"/>
                  <a:pt x="5745414" y="123585"/>
                </a:cubicBezTo>
                <a:cubicBezTo>
                  <a:pt x="5751701" y="117298"/>
                  <a:pt x="5756953" y="105909"/>
                  <a:pt x="5757086" y="98275"/>
                </a:cubicBezTo>
                <a:cubicBezTo>
                  <a:pt x="5757657" y="65573"/>
                  <a:pt x="5774633" y="57345"/>
                  <a:pt x="5849325" y="53570"/>
                </a:cubicBezTo>
                <a:cubicBezTo>
                  <a:pt x="5898071" y="51106"/>
                  <a:pt x="5917053" y="52364"/>
                  <a:pt x="5909244" y="57538"/>
                </a:cubicBezTo>
                <a:cubicBezTo>
                  <a:pt x="5901689" y="62545"/>
                  <a:pt x="5901021" y="65152"/>
                  <a:pt x="5907274" y="65229"/>
                </a:cubicBezTo>
                <a:cubicBezTo>
                  <a:pt x="5912478" y="65293"/>
                  <a:pt x="5921018" y="58488"/>
                  <a:pt x="5926252" y="50106"/>
                </a:cubicBezTo>
                <a:cubicBezTo>
                  <a:pt x="5939137" y="29474"/>
                  <a:pt x="5977824" y="28998"/>
                  <a:pt x="5977824" y="49471"/>
                </a:cubicBezTo>
                <a:cubicBezTo>
                  <a:pt x="5977824" y="57504"/>
                  <a:pt x="5973538" y="65519"/>
                  <a:pt x="5968299" y="67282"/>
                </a:cubicBezTo>
                <a:cubicBezTo>
                  <a:pt x="5960873" y="69781"/>
                  <a:pt x="5961079" y="73280"/>
                  <a:pt x="5969232" y="83157"/>
                </a:cubicBezTo>
                <a:cubicBezTo>
                  <a:pt x="5981605" y="98146"/>
                  <a:pt x="5998018" y="99680"/>
                  <a:pt x="6002863" y="86301"/>
                </a:cubicBezTo>
                <a:cubicBezTo>
                  <a:pt x="6005597" y="78752"/>
                  <a:pt x="6009810" y="78846"/>
                  <a:pt x="6023168" y="86753"/>
                </a:cubicBezTo>
                <a:cubicBezTo>
                  <a:pt x="6037852" y="95444"/>
                  <a:pt x="6041719" y="94774"/>
                  <a:pt x="6053190" y="81548"/>
                </a:cubicBezTo>
                <a:cubicBezTo>
                  <a:pt x="6060432" y="73198"/>
                  <a:pt x="6076441" y="63949"/>
                  <a:pt x="6088766" y="60995"/>
                </a:cubicBezTo>
                <a:cubicBezTo>
                  <a:pt x="6101090" y="58041"/>
                  <a:pt x="6115731" y="52024"/>
                  <a:pt x="6121301" y="47622"/>
                </a:cubicBezTo>
                <a:cubicBezTo>
                  <a:pt x="6127038" y="43090"/>
                  <a:pt x="6178243" y="38878"/>
                  <a:pt x="6239411" y="37907"/>
                </a:cubicBezTo>
                <a:cubicBezTo>
                  <a:pt x="6340400" y="36305"/>
                  <a:pt x="6350212" y="37444"/>
                  <a:pt x="6390902" y="55483"/>
                </a:cubicBezTo>
                <a:cubicBezTo>
                  <a:pt x="6419697" y="68249"/>
                  <a:pt x="6440957" y="73129"/>
                  <a:pt x="6453767" y="69914"/>
                </a:cubicBezTo>
                <a:cubicBezTo>
                  <a:pt x="6465207" y="67043"/>
                  <a:pt x="6473124" y="68299"/>
                  <a:pt x="6473124" y="72984"/>
                </a:cubicBezTo>
                <a:cubicBezTo>
                  <a:pt x="6473124" y="77345"/>
                  <a:pt x="6481263" y="84621"/>
                  <a:pt x="6491210" y="89153"/>
                </a:cubicBezTo>
                <a:cubicBezTo>
                  <a:pt x="6514943" y="99967"/>
                  <a:pt x="6541661" y="86251"/>
                  <a:pt x="6541821" y="63173"/>
                </a:cubicBezTo>
                <a:cubicBezTo>
                  <a:pt x="6542020" y="34394"/>
                  <a:pt x="6552615" y="25084"/>
                  <a:pt x="6578659" y="30804"/>
                </a:cubicBezTo>
                <a:cubicBezTo>
                  <a:pt x="6592074" y="33751"/>
                  <a:pt x="6613546" y="31918"/>
                  <a:pt x="6628360" y="26561"/>
                </a:cubicBezTo>
                <a:cubicBezTo>
                  <a:pt x="6649154" y="19042"/>
                  <a:pt x="6659123" y="19069"/>
                  <a:pt x="6677535" y="26695"/>
                </a:cubicBezTo>
                <a:cubicBezTo>
                  <a:pt x="6705340" y="38213"/>
                  <a:pt x="6711424" y="51262"/>
                  <a:pt x="6701346" y="77769"/>
                </a:cubicBezTo>
                <a:cubicBezTo>
                  <a:pt x="6696049" y="91702"/>
                  <a:pt x="6696393" y="100833"/>
                  <a:pt x="6702493" y="108183"/>
                </a:cubicBezTo>
                <a:cubicBezTo>
                  <a:pt x="6712783" y="120581"/>
                  <a:pt x="6759563" y="122280"/>
                  <a:pt x="6766832" y="110519"/>
                </a:cubicBezTo>
                <a:cubicBezTo>
                  <a:pt x="6770095" y="105239"/>
                  <a:pt x="6792472" y="103856"/>
                  <a:pt x="6830146" y="106605"/>
                </a:cubicBezTo>
                <a:cubicBezTo>
                  <a:pt x="6931336" y="113989"/>
                  <a:pt x="6948537" y="116505"/>
                  <a:pt x="6983664" y="129064"/>
                </a:cubicBezTo>
                <a:cubicBezTo>
                  <a:pt x="7023107" y="143167"/>
                  <a:pt x="7049273" y="144898"/>
                  <a:pt x="7056096" y="133858"/>
                </a:cubicBezTo>
                <a:cubicBezTo>
                  <a:pt x="7065071" y="119337"/>
                  <a:pt x="7051598" y="97092"/>
                  <a:pt x="7029073" y="89239"/>
                </a:cubicBezTo>
                <a:cubicBezTo>
                  <a:pt x="7001681" y="79691"/>
                  <a:pt x="6998592" y="57726"/>
                  <a:pt x="7024641" y="57726"/>
                </a:cubicBezTo>
                <a:cubicBezTo>
                  <a:pt x="7034605" y="57726"/>
                  <a:pt x="7047027" y="52582"/>
                  <a:pt x="7052244" y="46296"/>
                </a:cubicBezTo>
                <a:cubicBezTo>
                  <a:pt x="7064373" y="31681"/>
                  <a:pt x="7105898" y="31543"/>
                  <a:pt x="7125083" y="46054"/>
                </a:cubicBezTo>
                <a:cubicBezTo>
                  <a:pt x="7133218" y="52207"/>
                  <a:pt x="7147589" y="57350"/>
                  <a:pt x="7157019" y="57484"/>
                </a:cubicBezTo>
                <a:cubicBezTo>
                  <a:pt x="7166449" y="57617"/>
                  <a:pt x="7174164" y="61400"/>
                  <a:pt x="7174164" y="65890"/>
                </a:cubicBezTo>
                <a:cubicBezTo>
                  <a:pt x="7174164" y="79039"/>
                  <a:pt x="7194700" y="95826"/>
                  <a:pt x="7210787" y="95826"/>
                </a:cubicBezTo>
                <a:cubicBezTo>
                  <a:pt x="7218955" y="95826"/>
                  <a:pt x="7229589" y="100587"/>
                  <a:pt x="7234419" y="106407"/>
                </a:cubicBezTo>
                <a:cubicBezTo>
                  <a:pt x="7239249" y="112226"/>
                  <a:pt x="7261903" y="119324"/>
                  <a:pt x="7284762" y="122180"/>
                </a:cubicBezTo>
                <a:cubicBezTo>
                  <a:pt x="7307621" y="125036"/>
                  <a:pt x="7328295" y="130562"/>
                  <a:pt x="7330704" y="134459"/>
                </a:cubicBezTo>
                <a:cubicBezTo>
                  <a:pt x="7333112" y="138357"/>
                  <a:pt x="7348597" y="141546"/>
                  <a:pt x="7365114" y="141546"/>
                </a:cubicBezTo>
                <a:cubicBezTo>
                  <a:pt x="7389418" y="141546"/>
                  <a:pt x="7395144" y="138816"/>
                  <a:pt x="7395144" y="127230"/>
                </a:cubicBezTo>
                <a:cubicBezTo>
                  <a:pt x="7395144" y="104144"/>
                  <a:pt x="7435586" y="92844"/>
                  <a:pt x="7518211" y="92844"/>
                </a:cubicBezTo>
                <a:cubicBezTo>
                  <a:pt x="7559247" y="92844"/>
                  <a:pt x="7594914" y="94936"/>
                  <a:pt x="7597471" y="97493"/>
                </a:cubicBezTo>
                <a:cubicBezTo>
                  <a:pt x="7600027" y="100049"/>
                  <a:pt x="7598450" y="108996"/>
                  <a:pt x="7593965" y="117376"/>
                </a:cubicBezTo>
                <a:cubicBezTo>
                  <a:pt x="7586670" y="131007"/>
                  <a:pt x="7576547" y="132880"/>
                  <a:pt x="7497806" y="135173"/>
                </a:cubicBezTo>
                <a:cubicBezTo>
                  <a:pt x="7429912" y="137150"/>
                  <a:pt x="7408153" y="140348"/>
                  <a:pt x="7402589" y="149166"/>
                </a:cubicBezTo>
                <a:cubicBezTo>
                  <a:pt x="7392119" y="165761"/>
                  <a:pt x="7393463" y="175955"/>
                  <a:pt x="7408479" y="193840"/>
                </a:cubicBezTo>
                <a:cubicBezTo>
                  <a:pt x="7418728" y="206046"/>
                  <a:pt x="7433279" y="210535"/>
                  <a:pt x="7471344" y="213232"/>
                </a:cubicBezTo>
                <a:cubicBezTo>
                  <a:pt x="7562248" y="219673"/>
                  <a:pt x="7616124" y="227418"/>
                  <a:pt x="7616124" y="234044"/>
                </a:cubicBezTo>
                <a:cubicBezTo>
                  <a:pt x="7616124" y="237653"/>
                  <a:pt x="7622336" y="240606"/>
                  <a:pt x="7629927" y="240606"/>
                </a:cubicBezTo>
                <a:cubicBezTo>
                  <a:pt x="7637518" y="240606"/>
                  <a:pt x="7650614" y="247020"/>
                  <a:pt x="7659028" y="254858"/>
                </a:cubicBezTo>
                <a:cubicBezTo>
                  <a:pt x="7672793" y="267681"/>
                  <a:pt x="7688779" y="269182"/>
                  <a:pt x="7818446" y="269828"/>
                </a:cubicBezTo>
                <a:lnTo>
                  <a:pt x="7962565" y="270546"/>
                </a:lnTo>
                <a:lnTo>
                  <a:pt x="7983701" y="250296"/>
                </a:lnTo>
                <a:cubicBezTo>
                  <a:pt x="7998188" y="236416"/>
                  <a:pt x="8003379" y="225450"/>
                  <a:pt x="8000200" y="215437"/>
                </a:cubicBezTo>
                <a:cubicBezTo>
                  <a:pt x="7996971" y="205260"/>
                  <a:pt x="8002282" y="194727"/>
                  <a:pt x="8017710" y="180712"/>
                </a:cubicBezTo>
                <a:cubicBezTo>
                  <a:pt x="8037905" y="162368"/>
                  <a:pt x="8045188" y="160651"/>
                  <a:pt x="8100405" y="161222"/>
                </a:cubicBezTo>
                <a:cubicBezTo>
                  <a:pt x="8138337" y="161615"/>
                  <a:pt x="8171092" y="166410"/>
                  <a:pt x="8188097" y="174061"/>
                </a:cubicBezTo>
                <a:cubicBezTo>
                  <a:pt x="8210189" y="184002"/>
                  <a:pt x="8235002" y="185636"/>
                  <a:pt x="8321447" y="182846"/>
                </a:cubicBezTo>
                <a:cubicBezTo>
                  <a:pt x="8379860" y="180961"/>
                  <a:pt x="8445392" y="177942"/>
                  <a:pt x="8467071" y="176139"/>
                </a:cubicBezTo>
                <a:cubicBezTo>
                  <a:pt x="8495212" y="173798"/>
                  <a:pt x="8509083" y="175985"/>
                  <a:pt x="8515554" y="183783"/>
                </a:cubicBezTo>
                <a:cubicBezTo>
                  <a:pt x="8522734" y="192433"/>
                  <a:pt x="8522063" y="195687"/>
                  <a:pt x="8512332" y="199421"/>
                </a:cubicBezTo>
                <a:cubicBezTo>
                  <a:pt x="8505573" y="202015"/>
                  <a:pt x="8495068" y="202227"/>
                  <a:pt x="8488986" y="199894"/>
                </a:cubicBezTo>
                <a:cubicBezTo>
                  <a:pt x="8482904" y="197560"/>
                  <a:pt x="8470045" y="202082"/>
                  <a:pt x="8460411" y="209943"/>
                </a:cubicBezTo>
                <a:cubicBezTo>
                  <a:pt x="8446521" y="221275"/>
                  <a:pt x="8445261" y="224954"/>
                  <a:pt x="8454324" y="227712"/>
                </a:cubicBezTo>
                <a:cubicBezTo>
                  <a:pt x="8504338" y="242929"/>
                  <a:pt x="8537560" y="247969"/>
                  <a:pt x="8609792" y="251296"/>
                </a:cubicBezTo>
                <a:cubicBezTo>
                  <a:pt x="8655484" y="253402"/>
                  <a:pt x="8696461" y="258715"/>
                  <a:pt x="8700850" y="263105"/>
                </a:cubicBezTo>
                <a:cubicBezTo>
                  <a:pt x="8711030" y="273285"/>
                  <a:pt x="8794779" y="273587"/>
                  <a:pt x="8801034" y="263466"/>
                </a:cubicBezTo>
                <a:cubicBezTo>
                  <a:pt x="8807117" y="253622"/>
                  <a:pt x="8842944" y="253508"/>
                  <a:pt x="8842944" y="263332"/>
                </a:cubicBezTo>
                <a:cubicBezTo>
                  <a:pt x="8842944" y="268045"/>
                  <a:pt x="8915622" y="270738"/>
                  <a:pt x="9039159" y="270601"/>
                </a:cubicBezTo>
                <a:cubicBezTo>
                  <a:pt x="9255100" y="270361"/>
                  <a:pt x="9288904" y="272154"/>
                  <a:pt x="9313156" y="285134"/>
                </a:cubicBezTo>
                <a:cubicBezTo>
                  <a:pt x="9326206" y="292118"/>
                  <a:pt x="9331902" y="291579"/>
                  <a:pt x="9340980" y="282501"/>
                </a:cubicBezTo>
                <a:cubicBezTo>
                  <a:pt x="9356580" y="266902"/>
                  <a:pt x="9368724" y="268168"/>
                  <a:pt x="9368724" y="285393"/>
                </a:cubicBezTo>
                <a:cubicBezTo>
                  <a:pt x="9368724" y="307639"/>
                  <a:pt x="9387221" y="318316"/>
                  <a:pt x="9416306" y="312859"/>
                </a:cubicBezTo>
                <a:cubicBezTo>
                  <a:pt x="9441094" y="308209"/>
                  <a:pt x="9471033" y="319291"/>
                  <a:pt x="9515382" y="349531"/>
                </a:cubicBezTo>
                <a:cubicBezTo>
                  <a:pt x="9525775" y="356617"/>
                  <a:pt x="9532176" y="356429"/>
                  <a:pt x="9544598" y="348671"/>
                </a:cubicBezTo>
                <a:cubicBezTo>
                  <a:pt x="9567391" y="334437"/>
                  <a:pt x="9601885" y="344448"/>
                  <a:pt x="9620598" y="370729"/>
                </a:cubicBezTo>
                <a:cubicBezTo>
                  <a:pt x="9632857" y="387943"/>
                  <a:pt x="9642405" y="393006"/>
                  <a:pt x="9662612" y="393006"/>
                </a:cubicBezTo>
                <a:cubicBezTo>
                  <a:pt x="9680778" y="393006"/>
                  <a:pt x="9688764" y="389516"/>
                  <a:pt x="9688764" y="381576"/>
                </a:cubicBezTo>
                <a:cubicBezTo>
                  <a:pt x="9688764" y="375058"/>
                  <a:pt x="9695615" y="370146"/>
                  <a:pt x="9704707" y="370146"/>
                </a:cubicBezTo>
                <a:cubicBezTo>
                  <a:pt x="9713475" y="370146"/>
                  <a:pt x="9729368" y="363288"/>
                  <a:pt x="9740024" y="354906"/>
                </a:cubicBezTo>
                <a:cubicBezTo>
                  <a:pt x="9750680" y="346524"/>
                  <a:pt x="9766651" y="339644"/>
                  <a:pt x="9775517" y="339616"/>
                </a:cubicBezTo>
                <a:cubicBezTo>
                  <a:pt x="9798622" y="339548"/>
                  <a:pt x="9831935" y="315211"/>
                  <a:pt x="9827609" y="301566"/>
                </a:cubicBezTo>
                <a:cubicBezTo>
                  <a:pt x="9825615" y="295280"/>
                  <a:pt x="9816791" y="282236"/>
                  <a:pt x="9808000" y="272581"/>
                </a:cubicBezTo>
                <a:cubicBezTo>
                  <a:pt x="9793295" y="256429"/>
                  <a:pt x="9792921" y="253412"/>
                  <a:pt x="9803333" y="234862"/>
                </a:cubicBezTo>
                <a:cubicBezTo>
                  <a:pt x="9818207" y="208361"/>
                  <a:pt x="9856912" y="186355"/>
                  <a:pt x="9892553" y="184136"/>
                </a:cubicBezTo>
                <a:cubicBezTo>
                  <a:pt x="9908294" y="183156"/>
                  <a:pt x="9926906" y="179766"/>
                  <a:pt x="9933914" y="176603"/>
                </a:cubicBezTo>
                <a:cubicBezTo>
                  <a:pt x="9940920" y="173440"/>
                  <a:pt x="9953554" y="174546"/>
                  <a:pt x="9961987" y="179060"/>
                </a:cubicBezTo>
                <a:cubicBezTo>
                  <a:pt x="9970421" y="183573"/>
                  <a:pt x="9992978" y="187266"/>
                  <a:pt x="10012113" y="187266"/>
                </a:cubicBezTo>
                <a:cubicBezTo>
                  <a:pt x="10037958" y="187266"/>
                  <a:pt x="10046904" y="190205"/>
                  <a:pt x="10046904" y="198696"/>
                </a:cubicBezTo>
                <a:cubicBezTo>
                  <a:pt x="10046904" y="204983"/>
                  <a:pt x="10042160" y="210126"/>
                  <a:pt x="10036362" y="210126"/>
                </a:cubicBezTo>
                <a:cubicBezTo>
                  <a:pt x="10030565" y="210126"/>
                  <a:pt x="10023652" y="216127"/>
                  <a:pt x="10021001" y="223461"/>
                </a:cubicBezTo>
                <a:cubicBezTo>
                  <a:pt x="10006364" y="263950"/>
                  <a:pt x="9993934" y="274969"/>
                  <a:pt x="9953928" y="282926"/>
                </a:cubicBezTo>
                <a:cubicBezTo>
                  <a:pt x="9927489" y="288185"/>
                  <a:pt x="9913554" y="294760"/>
                  <a:pt x="9913554" y="301976"/>
                </a:cubicBezTo>
                <a:cubicBezTo>
                  <a:pt x="9913554" y="310443"/>
                  <a:pt x="9923903" y="312779"/>
                  <a:pt x="9958228" y="312056"/>
                </a:cubicBezTo>
                <a:cubicBezTo>
                  <a:pt x="10000159" y="311174"/>
                  <a:pt x="10010512" y="306246"/>
                  <a:pt x="10018564" y="283341"/>
                </a:cubicBezTo>
                <a:cubicBezTo>
                  <a:pt x="10019911" y="279511"/>
                  <a:pt x="10133855" y="277034"/>
                  <a:pt x="10279674" y="277664"/>
                </a:cubicBezTo>
                <a:cubicBezTo>
                  <a:pt x="10556606" y="278861"/>
                  <a:pt x="10558218" y="279056"/>
                  <a:pt x="10646595" y="322146"/>
                </a:cubicBezTo>
                <a:cubicBezTo>
                  <a:pt x="10660006" y="328684"/>
                  <a:pt x="10683847" y="334815"/>
                  <a:pt x="10699576" y="335770"/>
                </a:cubicBezTo>
                <a:cubicBezTo>
                  <a:pt x="10715304" y="336725"/>
                  <a:pt x="10729479" y="341421"/>
                  <a:pt x="10731074" y="346206"/>
                </a:cubicBezTo>
                <a:cubicBezTo>
                  <a:pt x="10732669" y="350991"/>
                  <a:pt x="10745270" y="354906"/>
                  <a:pt x="10759076" y="354906"/>
                </a:cubicBezTo>
                <a:cubicBezTo>
                  <a:pt x="10772881" y="354906"/>
                  <a:pt x="10788277" y="359846"/>
                  <a:pt x="10793288" y="365884"/>
                </a:cubicBezTo>
                <a:cubicBezTo>
                  <a:pt x="10798299" y="371922"/>
                  <a:pt x="10811577" y="377922"/>
                  <a:pt x="10822796" y="379219"/>
                </a:cubicBezTo>
                <a:cubicBezTo>
                  <a:pt x="10855338" y="382980"/>
                  <a:pt x="10849332" y="404957"/>
                  <a:pt x="10816524" y="402174"/>
                </a:cubicBezTo>
                <a:cubicBezTo>
                  <a:pt x="10760824" y="397450"/>
                  <a:pt x="10735450" y="398972"/>
                  <a:pt x="10702224" y="409031"/>
                </a:cubicBezTo>
                <a:cubicBezTo>
                  <a:pt x="10683364" y="414741"/>
                  <a:pt x="10666219" y="421530"/>
                  <a:pt x="10664124" y="424117"/>
                </a:cubicBezTo>
                <a:cubicBezTo>
                  <a:pt x="10662028" y="426704"/>
                  <a:pt x="10650241" y="432121"/>
                  <a:pt x="10637930" y="436155"/>
                </a:cubicBezTo>
                <a:cubicBezTo>
                  <a:pt x="10610722" y="445069"/>
                  <a:pt x="10606093" y="455807"/>
                  <a:pt x="10622418" y="472132"/>
                </a:cubicBezTo>
                <a:cubicBezTo>
                  <a:pt x="10631388" y="481102"/>
                  <a:pt x="10650624" y="484739"/>
                  <a:pt x="10693242" y="485525"/>
                </a:cubicBezTo>
                <a:cubicBezTo>
                  <a:pt x="10791579" y="487338"/>
                  <a:pt x="10789672" y="486981"/>
                  <a:pt x="10792108" y="504019"/>
                </a:cubicBezTo>
                <a:cubicBezTo>
                  <a:pt x="10794962" y="523981"/>
                  <a:pt x="10766801" y="537747"/>
                  <a:pt x="10722820" y="537890"/>
                </a:cubicBezTo>
                <a:cubicBezTo>
                  <a:pt x="10676619" y="538041"/>
                  <a:pt x="10655354" y="545217"/>
                  <a:pt x="10658119" y="559727"/>
                </a:cubicBezTo>
                <a:cubicBezTo>
                  <a:pt x="10661000" y="574843"/>
                  <a:pt x="10708530" y="581443"/>
                  <a:pt x="10827954" y="583309"/>
                </a:cubicBezTo>
                <a:cubicBezTo>
                  <a:pt x="10874055" y="584029"/>
                  <a:pt x="10930633" y="587714"/>
                  <a:pt x="10953684" y="591498"/>
                </a:cubicBezTo>
                <a:cubicBezTo>
                  <a:pt x="11045163" y="606514"/>
                  <a:pt x="11075346" y="608446"/>
                  <a:pt x="11085592" y="599942"/>
                </a:cubicBezTo>
                <a:cubicBezTo>
                  <a:pt x="11098403" y="589311"/>
                  <a:pt x="11093111" y="545406"/>
                  <a:pt x="11079019" y="545406"/>
                </a:cubicBezTo>
                <a:cubicBezTo>
                  <a:pt x="11073467" y="545406"/>
                  <a:pt x="11058094" y="535514"/>
                  <a:pt x="11044856" y="523424"/>
                </a:cubicBezTo>
                <a:cubicBezTo>
                  <a:pt x="11023732" y="504129"/>
                  <a:pt x="11021885" y="499392"/>
                  <a:pt x="11029753" y="484690"/>
                </a:cubicBezTo>
                <a:cubicBezTo>
                  <a:pt x="11037011" y="471129"/>
                  <a:pt x="11036415" y="465393"/>
                  <a:pt x="11026623" y="454574"/>
                </a:cubicBezTo>
                <a:cubicBezTo>
                  <a:pt x="11009578" y="435740"/>
                  <a:pt x="11018785" y="394265"/>
                  <a:pt x="11042398" y="383506"/>
                </a:cubicBezTo>
                <a:cubicBezTo>
                  <a:pt x="11067711" y="371972"/>
                  <a:pt x="11065277" y="354906"/>
                  <a:pt x="11038319" y="354906"/>
                </a:cubicBezTo>
                <a:cubicBezTo>
                  <a:pt x="11008741" y="354906"/>
                  <a:pt x="11002169" y="335579"/>
                  <a:pt x="11026357" y="319730"/>
                </a:cubicBezTo>
                <a:cubicBezTo>
                  <a:pt x="11041534" y="309785"/>
                  <a:pt x="11047416" y="309223"/>
                  <a:pt x="11056591" y="316838"/>
                </a:cubicBezTo>
                <a:cubicBezTo>
                  <a:pt x="11062858" y="322038"/>
                  <a:pt x="11067984" y="332730"/>
                  <a:pt x="11067984" y="340599"/>
                </a:cubicBezTo>
                <a:cubicBezTo>
                  <a:pt x="11067984" y="348468"/>
                  <a:pt x="11072442" y="354906"/>
                  <a:pt x="11077890" y="354906"/>
                </a:cubicBezTo>
                <a:cubicBezTo>
                  <a:pt x="11104235" y="354906"/>
                  <a:pt x="11116104" y="311748"/>
                  <a:pt x="11094654" y="293946"/>
                </a:cubicBezTo>
                <a:cubicBezTo>
                  <a:pt x="11079908" y="281709"/>
                  <a:pt x="11079970" y="252793"/>
                  <a:pt x="11094768" y="240513"/>
                </a:cubicBezTo>
                <a:cubicBezTo>
                  <a:pt x="11114565" y="224083"/>
                  <a:pt x="11187793" y="210584"/>
                  <a:pt x="11214919" y="218364"/>
                </a:cubicBezTo>
                <a:cubicBezTo>
                  <a:pt x="11228347" y="222215"/>
                  <a:pt x="11271076" y="225366"/>
                  <a:pt x="11309870" y="225366"/>
                </a:cubicBezTo>
                <a:cubicBezTo>
                  <a:pt x="11366818" y="225366"/>
                  <a:pt x="11380405" y="227522"/>
                  <a:pt x="11380405" y="236557"/>
                </a:cubicBezTo>
                <a:cubicBezTo>
                  <a:pt x="11380405" y="243689"/>
                  <a:pt x="11384832" y="246050"/>
                  <a:pt x="11392608" y="243065"/>
                </a:cubicBezTo>
                <a:cubicBezTo>
                  <a:pt x="11412276" y="235518"/>
                  <a:pt x="11402354" y="265962"/>
                  <a:pt x="11382266" y="274798"/>
                </a:cubicBezTo>
                <a:cubicBezTo>
                  <a:pt x="11372860" y="278935"/>
                  <a:pt x="11365172" y="284079"/>
                  <a:pt x="11365179" y="286228"/>
                </a:cubicBezTo>
                <a:cubicBezTo>
                  <a:pt x="11365186" y="288378"/>
                  <a:pt x="11381475" y="300423"/>
                  <a:pt x="11401374" y="312996"/>
                </a:cubicBezTo>
                <a:cubicBezTo>
                  <a:pt x="11431070" y="331759"/>
                  <a:pt x="11445654" y="335856"/>
                  <a:pt x="11482741" y="335856"/>
                </a:cubicBezTo>
                <a:cubicBezTo>
                  <a:pt x="11527278" y="335856"/>
                  <a:pt x="11528020" y="336211"/>
                  <a:pt x="11534369" y="360525"/>
                </a:cubicBezTo>
                <a:cubicBezTo>
                  <a:pt x="11543074" y="393860"/>
                  <a:pt x="11571368" y="407577"/>
                  <a:pt x="11621350" y="402691"/>
                </a:cubicBezTo>
                <a:cubicBezTo>
                  <a:pt x="11668488" y="398084"/>
                  <a:pt x="11678396" y="408339"/>
                  <a:pt x="11656031" y="438589"/>
                </a:cubicBezTo>
                <a:cubicBezTo>
                  <a:pt x="11638875" y="461794"/>
                  <a:pt x="11641145" y="469145"/>
                  <a:pt x="11665521" y="469321"/>
                </a:cubicBezTo>
                <a:cubicBezTo>
                  <a:pt x="11698421" y="469559"/>
                  <a:pt x="11742296" y="490164"/>
                  <a:pt x="11744790" y="506549"/>
                </a:cubicBezTo>
                <a:cubicBezTo>
                  <a:pt x="11746948" y="520729"/>
                  <a:pt x="11743444" y="522546"/>
                  <a:pt x="11713930" y="522546"/>
                </a:cubicBezTo>
                <a:cubicBezTo>
                  <a:pt x="11695617" y="522546"/>
                  <a:pt x="11677376" y="525397"/>
                  <a:pt x="11673395" y="528882"/>
                </a:cubicBezTo>
                <a:cubicBezTo>
                  <a:pt x="11669413" y="532366"/>
                  <a:pt x="11651316" y="539441"/>
                  <a:pt x="11633179" y="544605"/>
                </a:cubicBezTo>
                <a:cubicBezTo>
                  <a:pt x="11606715" y="552139"/>
                  <a:pt x="11598044" y="559162"/>
                  <a:pt x="11589263" y="580179"/>
                </a:cubicBezTo>
                <a:cubicBezTo>
                  <a:pt x="11582128" y="597253"/>
                  <a:pt x="11573176" y="606366"/>
                  <a:pt x="11563540" y="606366"/>
                </a:cubicBezTo>
                <a:cubicBezTo>
                  <a:pt x="11555411" y="606366"/>
                  <a:pt x="11539934" y="610388"/>
                  <a:pt x="11529146" y="615304"/>
                </a:cubicBezTo>
                <a:cubicBezTo>
                  <a:pt x="11514142" y="622140"/>
                  <a:pt x="11507429" y="622140"/>
                  <a:pt x="11500593" y="615304"/>
                </a:cubicBezTo>
                <a:cubicBezTo>
                  <a:pt x="11484628" y="599339"/>
                  <a:pt x="11464826" y="605106"/>
                  <a:pt x="11459327" y="627321"/>
                </a:cubicBezTo>
                <a:cubicBezTo>
                  <a:pt x="11456474" y="638847"/>
                  <a:pt x="11447837" y="652757"/>
                  <a:pt x="11440133" y="658233"/>
                </a:cubicBezTo>
                <a:cubicBezTo>
                  <a:pt x="11421184" y="671701"/>
                  <a:pt x="11422516" y="681249"/>
                  <a:pt x="11444755" y="691382"/>
                </a:cubicBezTo>
                <a:cubicBezTo>
                  <a:pt x="11480887" y="707845"/>
                  <a:pt x="11474779" y="734114"/>
                  <a:pt x="11432824" y="742695"/>
                </a:cubicBezTo>
                <a:cubicBezTo>
                  <a:pt x="11392462" y="750949"/>
                  <a:pt x="11400065" y="768937"/>
                  <a:pt x="11447079" y="776421"/>
                </a:cubicBezTo>
                <a:cubicBezTo>
                  <a:pt x="11469082" y="779923"/>
                  <a:pt x="11487606" y="786813"/>
                  <a:pt x="11488244" y="791732"/>
                </a:cubicBezTo>
                <a:cubicBezTo>
                  <a:pt x="11488884" y="796652"/>
                  <a:pt x="11489831" y="804105"/>
                  <a:pt x="11490350" y="808296"/>
                </a:cubicBezTo>
                <a:cubicBezTo>
                  <a:pt x="11492613" y="826522"/>
                  <a:pt x="11504991" y="834966"/>
                  <a:pt x="11529443" y="834966"/>
                </a:cubicBezTo>
                <a:cubicBezTo>
                  <a:pt x="11545878" y="834966"/>
                  <a:pt x="11555664" y="838664"/>
                  <a:pt x="11555664" y="844872"/>
                </a:cubicBezTo>
                <a:cubicBezTo>
                  <a:pt x="11555664" y="859644"/>
                  <a:pt x="11539434" y="873082"/>
                  <a:pt x="11521755" y="872950"/>
                </a:cubicBezTo>
                <a:cubicBezTo>
                  <a:pt x="11508633" y="872851"/>
                  <a:pt x="11507962" y="871540"/>
                  <a:pt x="11517564" y="864749"/>
                </a:cubicBezTo>
                <a:cubicBezTo>
                  <a:pt x="11527376" y="857810"/>
                  <a:pt x="11527404" y="857098"/>
                  <a:pt x="11517762" y="859721"/>
                </a:cubicBezTo>
                <a:cubicBezTo>
                  <a:pt x="11500996" y="864280"/>
                  <a:pt x="11493972" y="908691"/>
                  <a:pt x="11508154" y="920462"/>
                </a:cubicBezTo>
                <a:cubicBezTo>
                  <a:pt x="11514467" y="925700"/>
                  <a:pt x="11523453" y="930373"/>
                  <a:pt x="11528123" y="930846"/>
                </a:cubicBezTo>
                <a:cubicBezTo>
                  <a:pt x="11532795" y="931318"/>
                  <a:pt x="11540502" y="932227"/>
                  <a:pt x="11545253" y="932866"/>
                </a:cubicBezTo>
                <a:cubicBezTo>
                  <a:pt x="11550002" y="933504"/>
                  <a:pt x="11555682" y="940884"/>
                  <a:pt x="11557873" y="949266"/>
                </a:cubicBezTo>
                <a:cubicBezTo>
                  <a:pt x="11560078" y="957696"/>
                  <a:pt x="11568268" y="964506"/>
                  <a:pt x="11576201" y="964506"/>
                </a:cubicBezTo>
                <a:cubicBezTo>
                  <a:pt x="11584088" y="964506"/>
                  <a:pt x="11609051" y="971025"/>
                  <a:pt x="11631673" y="978992"/>
                </a:cubicBezTo>
                <a:cubicBezTo>
                  <a:pt x="11668981" y="992130"/>
                  <a:pt x="11674457" y="992395"/>
                  <a:pt x="11690560" y="981844"/>
                </a:cubicBezTo>
                <a:cubicBezTo>
                  <a:pt x="11702911" y="973751"/>
                  <a:pt x="11719922" y="971326"/>
                  <a:pt x="11746458" y="973876"/>
                </a:cubicBezTo>
                <a:cubicBezTo>
                  <a:pt x="11790758" y="978133"/>
                  <a:pt x="11797674" y="982640"/>
                  <a:pt x="11784419" y="998612"/>
                </a:cubicBezTo>
                <a:cubicBezTo>
                  <a:pt x="11777821" y="1006562"/>
                  <a:pt x="11760907" y="1010226"/>
                  <a:pt x="11730808" y="1010226"/>
                </a:cubicBezTo>
                <a:cubicBezTo>
                  <a:pt x="11700245" y="1010226"/>
                  <a:pt x="11685594" y="1013464"/>
                  <a:pt x="11682762" y="1020845"/>
                </a:cubicBezTo>
                <a:cubicBezTo>
                  <a:pt x="11677886" y="1033552"/>
                  <a:pt x="11707738" y="1063566"/>
                  <a:pt x="11725252" y="1063566"/>
                </a:cubicBezTo>
                <a:cubicBezTo>
                  <a:pt x="11732069" y="1063566"/>
                  <a:pt x="11739652" y="1066810"/>
                  <a:pt x="11742101" y="1070775"/>
                </a:cubicBezTo>
                <a:cubicBezTo>
                  <a:pt x="11744552" y="1074739"/>
                  <a:pt x="11759830" y="1077454"/>
                  <a:pt x="11776053" y="1076807"/>
                </a:cubicBezTo>
                <a:cubicBezTo>
                  <a:pt x="11815635" y="1075229"/>
                  <a:pt x="11829784" y="1088175"/>
                  <a:pt x="11826650" y="1123103"/>
                </a:cubicBezTo>
                <a:cubicBezTo>
                  <a:pt x="11824464" y="1147463"/>
                  <a:pt x="11821130" y="1151603"/>
                  <a:pt x="11800268" y="1155870"/>
                </a:cubicBezTo>
                <a:cubicBezTo>
                  <a:pt x="11787134" y="1158556"/>
                  <a:pt x="11774903" y="1158350"/>
                  <a:pt x="11773087" y="1155412"/>
                </a:cubicBezTo>
                <a:cubicBezTo>
                  <a:pt x="11766992" y="1145550"/>
                  <a:pt x="11705978" y="1158645"/>
                  <a:pt x="11697856" y="1171559"/>
                </a:cubicBezTo>
                <a:cubicBezTo>
                  <a:pt x="11685405" y="1191354"/>
                  <a:pt x="11703153" y="1223586"/>
                  <a:pt x="11726503" y="1223586"/>
                </a:cubicBezTo>
                <a:cubicBezTo>
                  <a:pt x="11736823" y="1223586"/>
                  <a:pt x="11747386" y="1227015"/>
                  <a:pt x="11749976" y="1231206"/>
                </a:cubicBezTo>
                <a:cubicBezTo>
                  <a:pt x="11752566" y="1235397"/>
                  <a:pt x="11769913" y="1238826"/>
                  <a:pt x="11788525" y="1238826"/>
                </a:cubicBezTo>
                <a:cubicBezTo>
                  <a:pt x="11816209" y="1238826"/>
                  <a:pt x="11822366" y="1241357"/>
                  <a:pt x="11822366" y="1252738"/>
                </a:cubicBezTo>
                <a:cubicBezTo>
                  <a:pt x="11822366" y="1273101"/>
                  <a:pt x="11788063" y="1302557"/>
                  <a:pt x="11769885" y="1297803"/>
                </a:cubicBezTo>
                <a:cubicBezTo>
                  <a:pt x="11761573" y="1295629"/>
                  <a:pt x="11747432" y="1298992"/>
                  <a:pt x="11738460" y="1305275"/>
                </a:cubicBezTo>
                <a:cubicBezTo>
                  <a:pt x="11728465" y="1312277"/>
                  <a:pt x="11713781" y="1315026"/>
                  <a:pt x="11700533" y="1312376"/>
                </a:cubicBezTo>
                <a:cubicBezTo>
                  <a:pt x="11673272" y="1306924"/>
                  <a:pt x="11655364" y="1324102"/>
                  <a:pt x="11669966" y="1341696"/>
                </a:cubicBezTo>
                <a:cubicBezTo>
                  <a:pt x="11675183" y="1347983"/>
                  <a:pt x="11684222" y="1353126"/>
                  <a:pt x="11690052" y="1353126"/>
                </a:cubicBezTo>
                <a:cubicBezTo>
                  <a:pt x="11695883" y="1353126"/>
                  <a:pt x="11706607" y="1356155"/>
                  <a:pt x="11713884" y="1359857"/>
                </a:cubicBezTo>
                <a:cubicBezTo>
                  <a:pt x="11749876" y="1378167"/>
                  <a:pt x="11767738" y="1383038"/>
                  <a:pt x="11795696" y="1382171"/>
                </a:cubicBezTo>
                <a:cubicBezTo>
                  <a:pt x="11835954" y="1380922"/>
                  <a:pt x="11869907" y="1389269"/>
                  <a:pt x="11880356" y="1402983"/>
                </a:cubicBezTo>
                <a:cubicBezTo>
                  <a:pt x="11885832" y="1410170"/>
                  <a:pt x="11902631" y="1414086"/>
                  <a:pt x="11927981" y="1414086"/>
                </a:cubicBezTo>
                <a:cubicBezTo>
                  <a:pt x="11954171" y="1414086"/>
                  <a:pt x="11967185" y="1417242"/>
                  <a:pt x="11967262" y="1423611"/>
                </a:cubicBezTo>
                <a:cubicBezTo>
                  <a:pt x="11967346" y="1430419"/>
                  <a:pt x="11969300" y="1430103"/>
                  <a:pt x="11974114" y="1422501"/>
                </a:cubicBezTo>
                <a:cubicBezTo>
                  <a:pt x="11983247" y="1408076"/>
                  <a:pt x="12005246" y="1417666"/>
                  <a:pt x="12005246" y="1436072"/>
                </a:cubicBezTo>
                <a:cubicBezTo>
                  <a:pt x="12005246" y="1448608"/>
                  <a:pt x="11999857" y="1450916"/>
                  <a:pt x="11970597" y="1450916"/>
                </a:cubicBezTo>
                <a:cubicBezTo>
                  <a:pt x="11951540" y="1450916"/>
                  <a:pt x="11931644" y="1454487"/>
                  <a:pt x="11926385" y="1458852"/>
                </a:cubicBezTo>
                <a:cubicBezTo>
                  <a:pt x="11921126" y="1463217"/>
                  <a:pt x="11909328" y="1464828"/>
                  <a:pt x="11900167" y="1462433"/>
                </a:cubicBezTo>
                <a:cubicBezTo>
                  <a:pt x="11889542" y="1459654"/>
                  <a:pt x="11881992" y="1462036"/>
                  <a:pt x="11879316" y="1469009"/>
                </a:cubicBezTo>
                <a:cubicBezTo>
                  <a:pt x="11876530" y="1476268"/>
                  <a:pt x="11867515" y="1478825"/>
                  <a:pt x="11852484" y="1476618"/>
                </a:cubicBezTo>
                <a:cubicBezTo>
                  <a:pt x="11826772" y="1472845"/>
                  <a:pt x="11805990" y="1486081"/>
                  <a:pt x="11812204" y="1502273"/>
                </a:cubicBezTo>
                <a:cubicBezTo>
                  <a:pt x="11814500" y="1508253"/>
                  <a:pt x="11824582" y="1513146"/>
                  <a:pt x="11834612" y="1513146"/>
                </a:cubicBezTo>
                <a:cubicBezTo>
                  <a:pt x="11844640" y="1513146"/>
                  <a:pt x="11852841" y="1515718"/>
                  <a:pt x="11852836" y="1518861"/>
                </a:cubicBezTo>
                <a:cubicBezTo>
                  <a:pt x="11852831" y="1522004"/>
                  <a:pt x="11867404" y="1524576"/>
                  <a:pt x="11885221" y="1524576"/>
                </a:cubicBezTo>
                <a:cubicBezTo>
                  <a:pt x="11913014" y="1524576"/>
                  <a:pt x="11917962" y="1527011"/>
                  <a:pt x="11920051" y="1541721"/>
                </a:cubicBezTo>
                <a:cubicBezTo>
                  <a:pt x="11922213" y="1556945"/>
                  <a:pt x="11919224" y="1558857"/>
                  <a:pt x="11893381" y="1558782"/>
                </a:cubicBezTo>
                <a:cubicBezTo>
                  <a:pt x="11839638" y="1558627"/>
                  <a:pt x="11808666" y="1550339"/>
                  <a:pt x="11804666" y="1535040"/>
                </a:cubicBezTo>
                <a:cubicBezTo>
                  <a:pt x="11801624" y="1523409"/>
                  <a:pt x="11797439" y="1521916"/>
                  <a:pt x="11783054" y="1527331"/>
                </a:cubicBezTo>
                <a:cubicBezTo>
                  <a:pt x="11773243" y="1531024"/>
                  <a:pt x="11754555" y="1532454"/>
                  <a:pt x="11741524" y="1530509"/>
                </a:cubicBezTo>
                <a:cubicBezTo>
                  <a:pt x="11722531" y="1527673"/>
                  <a:pt x="11717038" y="1530011"/>
                  <a:pt x="11713824" y="1542303"/>
                </a:cubicBezTo>
                <a:cubicBezTo>
                  <a:pt x="11710091" y="1556579"/>
                  <a:pt x="11705295" y="1557358"/>
                  <a:pt x="11644214" y="1553609"/>
                </a:cubicBezTo>
                <a:cubicBezTo>
                  <a:pt x="11568654" y="1548970"/>
                  <a:pt x="11548976" y="1553054"/>
                  <a:pt x="11563360" y="1570386"/>
                </a:cubicBezTo>
                <a:cubicBezTo>
                  <a:pt x="11568537" y="1576623"/>
                  <a:pt x="11581176" y="1581726"/>
                  <a:pt x="11591448" y="1581726"/>
                </a:cubicBezTo>
                <a:cubicBezTo>
                  <a:pt x="11605128" y="1581726"/>
                  <a:pt x="11609438" y="1585291"/>
                  <a:pt x="11607557" y="1595053"/>
                </a:cubicBezTo>
                <a:cubicBezTo>
                  <a:pt x="11605336" y="1606583"/>
                  <a:pt x="11595590" y="1608380"/>
                  <a:pt x="11535246" y="1608388"/>
                </a:cubicBezTo>
                <a:cubicBezTo>
                  <a:pt x="11496886" y="1608392"/>
                  <a:pt x="11463065" y="1610831"/>
                  <a:pt x="11460088" y="1613807"/>
                </a:cubicBezTo>
                <a:cubicBezTo>
                  <a:pt x="11457109" y="1616783"/>
                  <a:pt x="11444572" y="1613995"/>
                  <a:pt x="11432226" y="1607610"/>
                </a:cubicBezTo>
                <a:cubicBezTo>
                  <a:pt x="11410822" y="1596542"/>
                  <a:pt x="11408477" y="1596998"/>
                  <a:pt x="11381758" y="1617439"/>
                </a:cubicBezTo>
                <a:cubicBezTo>
                  <a:pt x="11335506" y="1652825"/>
                  <a:pt x="11306071" y="1665546"/>
                  <a:pt x="11270440" y="1665546"/>
                </a:cubicBezTo>
                <a:cubicBezTo>
                  <a:pt x="11225734" y="1665546"/>
                  <a:pt x="11191813" y="1678122"/>
                  <a:pt x="11203905" y="1690213"/>
                </a:cubicBezTo>
                <a:cubicBezTo>
                  <a:pt x="11219731" y="1706040"/>
                  <a:pt x="11214694" y="1727735"/>
                  <a:pt x="11195809" y="1725080"/>
                </a:cubicBezTo>
                <a:cubicBezTo>
                  <a:pt x="11184380" y="1723473"/>
                  <a:pt x="11177963" y="1727162"/>
                  <a:pt x="11176130" y="1736397"/>
                </a:cubicBezTo>
                <a:cubicBezTo>
                  <a:pt x="11170430" y="1765085"/>
                  <a:pt x="11187944" y="1771948"/>
                  <a:pt x="11296586" y="1783597"/>
                </a:cubicBezTo>
                <a:cubicBezTo>
                  <a:pt x="11302872" y="1784272"/>
                  <a:pt x="11320474" y="1788980"/>
                  <a:pt x="11335700" y="1794062"/>
                </a:cubicBezTo>
                <a:cubicBezTo>
                  <a:pt x="11350927" y="1799143"/>
                  <a:pt x="11366357" y="1802622"/>
                  <a:pt x="11369990" y="1801793"/>
                </a:cubicBezTo>
                <a:cubicBezTo>
                  <a:pt x="11373623" y="1800965"/>
                  <a:pt x="11381740" y="1802491"/>
                  <a:pt x="11388026" y="1805186"/>
                </a:cubicBezTo>
                <a:cubicBezTo>
                  <a:pt x="11394312" y="1807880"/>
                  <a:pt x="11433746" y="1810997"/>
                  <a:pt x="11475656" y="1812111"/>
                </a:cubicBezTo>
                <a:cubicBezTo>
                  <a:pt x="11547352" y="1814016"/>
                  <a:pt x="11551996" y="1815115"/>
                  <a:pt x="11554215" y="1830702"/>
                </a:cubicBezTo>
                <a:cubicBezTo>
                  <a:pt x="11555513" y="1839814"/>
                  <a:pt x="11564943" y="1852751"/>
                  <a:pt x="11575170" y="1859453"/>
                </a:cubicBezTo>
                <a:cubicBezTo>
                  <a:pt x="11585398" y="1866154"/>
                  <a:pt x="11593766" y="1876702"/>
                  <a:pt x="11593766" y="1882892"/>
                </a:cubicBezTo>
                <a:cubicBezTo>
                  <a:pt x="11593766" y="1892167"/>
                  <a:pt x="11578313" y="1894146"/>
                  <a:pt x="11505897" y="1894146"/>
                </a:cubicBezTo>
                <a:cubicBezTo>
                  <a:pt x="11434491" y="1894146"/>
                  <a:pt x="11417199" y="1896306"/>
                  <a:pt x="11413604" y="1905673"/>
                </a:cubicBezTo>
                <a:cubicBezTo>
                  <a:pt x="11406496" y="1924198"/>
                  <a:pt x="11422013" y="1935667"/>
                  <a:pt x="11474487" y="1950674"/>
                </a:cubicBezTo>
                <a:cubicBezTo>
                  <a:pt x="11512177" y="1961452"/>
                  <a:pt x="11526092" y="1969412"/>
                  <a:pt x="11533951" y="1984691"/>
                </a:cubicBezTo>
                <a:cubicBezTo>
                  <a:pt x="11539593" y="1995661"/>
                  <a:pt x="11548504" y="2007378"/>
                  <a:pt x="11553749" y="2010730"/>
                </a:cubicBezTo>
                <a:cubicBezTo>
                  <a:pt x="11568834" y="2020368"/>
                  <a:pt x="11564877" y="2037384"/>
                  <a:pt x="11546141" y="2043446"/>
                </a:cubicBezTo>
                <a:cubicBezTo>
                  <a:pt x="11536711" y="2046496"/>
                  <a:pt x="11506707" y="2049913"/>
                  <a:pt x="11479466" y="2051039"/>
                </a:cubicBezTo>
                <a:cubicBezTo>
                  <a:pt x="11401328" y="2054268"/>
                  <a:pt x="11392125" y="2055227"/>
                  <a:pt x="11388049" y="2060570"/>
                </a:cubicBezTo>
                <a:cubicBezTo>
                  <a:pt x="11378967" y="2072478"/>
                  <a:pt x="11348425" y="2084646"/>
                  <a:pt x="11327619" y="2084646"/>
                </a:cubicBezTo>
                <a:cubicBezTo>
                  <a:pt x="11315237" y="2084646"/>
                  <a:pt x="11302986" y="2088075"/>
                  <a:pt x="11300396" y="2092266"/>
                </a:cubicBezTo>
                <a:cubicBezTo>
                  <a:pt x="11297806" y="2096457"/>
                  <a:pt x="11278865" y="2099886"/>
                  <a:pt x="11258305" y="2099886"/>
                </a:cubicBezTo>
                <a:cubicBezTo>
                  <a:pt x="11215406" y="2099886"/>
                  <a:pt x="11200712" y="2115691"/>
                  <a:pt x="11208910" y="2153017"/>
                </a:cubicBezTo>
                <a:lnTo>
                  <a:pt x="11213689" y="2174774"/>
                </a:lnTo>
                <a:lnTo>
                  <a:pt x="11165602" y="2178941"/>
                </a:lnTo>
                <a:cubicBezTo>
                  <a:pt x="11086965" y="2185756"/>
                  <a:pt x="10951564" y="2183070"/>
                  <a:pt x="10927016" y="2174208"/>
                </a:cubicBezTo>
                <a:cubicBezTo>
                  <a:pt x="10895835" y="2162952"/>
                  <a:pt x="10877486" y="2146106"/>
                  <a:pt x="10877486" y="2128735"/>
                </a:cubicBezTo>
                <a:cubicBezTo>
                  <a:pt x="10877486" y="2119094"/>
                  <a:pt x="10874291" y="2116186"/>
                  <a:pt x="10867961" y="2120067"/>
                </a:cubicBezTo>
                <a:cubicBezTo>
                  <a:pt x="10862634" y="2123333"/>
                  <a:pt x="10863990" y="2117654"/>
                  <a:pt x="10871038" y="2107181"/>
                </a:cubicBezTo>
                <a:cubicBezTo>
                  <a:pt x="10880635" y="2092922"/>
                  <a:pt x="10889352" y="2088929"/>
                  <a:pt x="10907589" y="2090438"/>
                </a:cubicBezTo>
                <a:cubicBezTo>
                  <a:pt x="10920762" y="2091529"/>
                  <a:pt x="10938498" y="2088696"/>
                  <a:pt x="10947004" y="2084144"/>
                </a:cubicBezTo>
                <a:cubicBezTo>
                  <a:pt x="10955509" y="2079592"/>
                  <a:pt x="10988782" y="2074040"/>
                  <a:pt x="11020942" y="2071807"/>
                </a:cubicBezTo>
                <a:cubicBezTo>
                  <a:pt x="11053102" y="2069573"/>
                  <a:pt x="11080697" y="2066553"/>
                  <a:pt x="11082262" y="2065094"/>
                </a:cubicBezTo>
                <a:cubicBezTo>
                  <a:pt x="11083828" y="2063636"/>
                  <a:pt x="11083009" y="2056977"/>
                  <a:pt x="11080447" y="2050295"/>
                </a:cubicBezTo>
                <a:cubicBezTo>
                  <a:pt x="11076320" y="2039543"/>
                  <a:pt x="11058911" y="2038654"/>
                  <a:pt x="10929011" y="2042562"/>
                </a:cubicBezTo>
                <a:cubicBezTo>
                  <a:pt x="10740985" y="2048219"/>
                  <a:pt x="10715701" y="2052140"/>
                  <a:pt x="10709954" y="2076532"/>
                </a:cubicBezTo>
                <a:cubicBezTo>
                  <a:pt x="10707549" y="2086737"/>
                  <a:pt x="10695545" y="2100650"/>
                  <a:pt x="10683279" y="2107449"/>
                </a:cubicBezTo>
                <a:cubicBezTo>
                  <a:pt x="10670888" y="2114317"/>
                  <a:pt x="10653073" y="2135657"/>
                  <a:pt x="10643195" y="2155464"/>
                </a:cubicBezTo>
                <a:cubicBezTo>
                  <a:pt x="10633416" y="2175073"/>
                  <a:pt x="10618842" y="2194634"/>
                  <a:pt x="10610809" y="2198934"/>
                </a:cubicBezTo>
                <a:cubicBezTo>
                  <a:pt x="10602775" y="2203234"/>
                  <a:pt x="10562622" y="2207127"/>
                  <a:pt x="10521578" y="2207587"/>
                </a:cubicBezTo>
                <a:cubicBezTo>
                  <a:pt x="10480536" y="2208046"/>
                  <a:pt x="10430018" y="2211468"/>
                  <a:pt x="10409314" y="2215191"/>
                </a:cubicBezTo>
                <a:cubicBezTo>
                  <a:pt x="10385006" y="2219563"/>
                  <a:pt x="10368946" y="2219234"/>
                  <a:pt x="10363975" y="2214263"/>
                </a:cubicBezTo>
                <a:cubicBezTo>
                  <a:pt x="10359742" y="2210030"/>
                  <a:pt x="10340105" y="2206566"/>
                  <a:pt x="10320337" y="2206566"/>
                </a:cubicBezTo>
                <a:cubicBezTo>
                  <a:pt x="10300570" y="2206566"/>
                  <a:pt x="10283253" y="2203994"/>
                  <a:pt x="10281855" y="2200851"/>
                </a:cubicBezTo>
                <a:cubicBezTo>
                  <a:pt x="10280459" y="2197708"/>
                  <a:pt x="10266457" y="2188595"/>
                  <a:pt x="10250741" y="2180601"/>
                </a:cubicBezTo>
                <a:cubicBezTo>
                  <a:pt x="10220614" y="2165277"/>
                  <a:pt x="10212461" y="2145606"/>
                  <a:pt x="10236236" y="2145606"/>
                </a:cubicBezTo>
                <a:cubicBezTo>
                  <a:pt x="10253124" y="2145606"/>
                  <a:pt x="10293615" y="2126223"/>
                  <a:pt x="10304749" y="2112807"/>
                </a:cubicBezTo>
                <a:cubicBezTo>
                  <a:pt x="10320898" y="2093349"/>
                  <a:pt x="10301926" y="2083541"/>
                  <a:pt x="10248044" y="2083494"/>
                </a:cubicBezTo>
                <a:cubicBezTo>
                  <a:pt x="10173469" y="2083425"/>
                  <a:pt x="10153586" y="2078731"/>
                  <a:pt x="10153586" y="2061180"/>
                </a:cubicBezTo>
                <a:cubicBezTo>
                  <a:pt x="10153586" y="2050232"/>
                  <a:pt x="10158961" y="2046546"/>
                  <a:pt x="10174922" y="2046546"/>
                </a:cubicBezTo>
                <a:cubicBezTo>
                  <a:pt x="10186657" y="2046546"/>
                  <a:pt x="10200192" y="2042612"/>
                  <a:pt x="10205001" y="2037803"/>
                </a:cubicBezTo>
                <a:cubicBezTo>
                  <a:pt x="10215998" y="2026806"/>
                  <a:pt x="10190830" y="2005595"/>
                  <a:pt x="10157396" y="1997679"/>
                </a:cubicBezTo>
                <a:cubicBezTo>
                  <a:pt x="10125668" y="1990168"/>
                  <a:pt x="10031415" y="1992804"/>
                  <a:pt x="10014856" y="2001666"/>
                </a:cubicBezTo>
                <a:cubicBezTo>
                  <a:pt x="9997711" y="2010842"/>
                  <a:pt x="9997100" y="2035882"/>
                  <a:pt x="10013794" y="2045224"/>
                </a:cubicBezTo>
                <a:cubicBezTo>
                  <a:pt x="10020727" y="2049104"/>
                  <a:pt x="10024470" y="2057310"/>
                  <a:pt x="10022111" y="2063458"/>
                </a:cubicBezTo>
                <a:cubicBezTo>
                  <a:pt x="10016912" y="2077007"/>
                  <a:pt x="9923718" y="2084430"/>
                  <a:pt x="9753536" y="2084849"/>
                </a:cubicBezTo>
                <a:cubicBezTo>
                  <a:pt x="9665169" y="2085067"/>
                  <a:pt x="9635880" y="2087669"/>
                  <a:pt x="9624444" y="2096318"/>
                </a:cubicBezTo>
                <a:cubicBezTo>
                  <a:pt x="9616309" y="2102472"/>
                  <a:pt x="9598538" y="2107506"/>
                  <a:pt x="9584954" y="2107506"/>
                </a:cubicBezTo>
                <a:cubicBezTo>
                  <a:pt x="9566945" y="2107506"/>
                  <a:pt x="9558942" y="2111635"/>
                  <a:pt x="9555416" y="2122746"/>
                </a:cubicBezTo>
                <a:cubicBezTo>
                  <a:pt x="9552045" y="2133367"/>
                  <a:pt x="9543886" y="2137986"/>
                  <a:pt x="9528500" y="2137986"/>
                </a:cubicBezTo>
                <a:cubicBezTo>
                  <a:pt x="9514220" y="2137986"/>
                  <a:pt x="9503541" y="2143369"/>
                  <a:pt x="9498266" y="2153226"/>
                </a:cubicBezTo>
                <a:cubicBezTo>
                  <a:pt x="9493477" y="2162173"/>
                  <a:pt x="9482312" y="2168466"/>
                  <a:pt x="9471224" y="2168466"/>
                </a:cubicBezTo>
                <a:cubicBezTo>
                  <a:pt x="9460838" y="2168466"/>
                  <a:pt x="9446385" y="2171648"/>
                  <a:pt x="9439108" y="2175536"/>
                </a:cubicBezTo>
                <a:cubicBezTo>
                  <a:pt x="9423126" y="2184075"/>
                  <a:pt x="9357680" y="2204156"/>
                  <a:pt x="9328847" y="2209367"/>
                </a:cubicBezTo>
                <a:cubicBezTo>
                  <a:pt x="9317391" y="2211437"/>
                  <a:pt x="9303708" y="2215795"/>
                  <a:pt x="9298441" y="2219050"/>
                </a:cubicBezTo>
                <a:cubicBezTo>
                  <a:pt x="9293172" y="2222306"/>
                  <a:pt x="9222822" y="2225554"/>
                  <a:pt x="9142104" y="2226270"/>
                </a:cubicBezTo>
                <a:lnTo>
                  <a:pt x="8995346" y="2227570"/>
                </a:lnTo>
                <a:lnTo>
                  <a:pt x="8995346" y="2209448"/>
                </a:lnTo>
                <a:cubicBezTo>
                  <a:pt x="8995346" y="2199481"/>
                  <a:pt x="8998227" y="2191326"/>
                  <a:pt x="9001746" y="2191326"/>
                </a:cubicBezTo>
                <a:cubicBezTo>
                  <a:pt x="9005266" y="2191326"/>
                  <a:pt x="9012641" y="2177709"/>
                  <a:pt x="9018133" y="2161065"/>
                </a:cubicBezTo>
                <a:lnTo>
                  <a:pt x="9028121" y="2130804"/>
                </a:lnTo>
                <a:lnTo>
                  <a:pt x="9124129" y="2128680"/>
                </a:lnTo>
                <a:cubicBezTo>
                  <a:pt x="9220115" y="2126557"/>
                  <a:pt x="9220136" y="2126552"/>
                  <a:pt x="9220136" y="2108054"/>
                </a:cubicBezTo>
                <a:cubicBezTo>
                  <a:pt x="9220136" y="2093945"/>
                  <a:pt x="9214721" y="2088104"/>
                  <a:pt x="9197329" y="2083453"/>
                </a:cubicBezTo>
                <a:cubicBezTo>
                  <a:pt x="9169626" y="2076044"/>
                  <a:pt x="8996378" y="2084432"/>
                  <a:pt x="8990803" y="2093452"/>
                </a:cubicBezTo>
                <a:cubicBezTo>
                  <a:pt x="8988616" y="2096991"/>
                  <a:pt x="8924450" y="2099961"/>
                  <a:pt x="8848212" y="2100054"/>
                </a:cubicBezTo>
                <a:cubicBezTo>
                  <a:pt x="8729206" y="2100197"/>
                  <a:pt x="8705147" y="2102241"/>
                  <a:pt x="8678151" y="2114500"/>
                </a:cubicBezTo>
                <a:cubicBezTo>
                  <a:pt x="8660856" y="2122354"/>
                  <a:pt x="8644366" y="2132565"/>
                  <a:pt x="8641507" y="2137193"/>
                </a:cubicBezTo>
                <a:cubicBezTo>
                  <a:pt x="8638646" y="2141820"/>
                  <a:pt x="8629423" y="2145606"/>
                  <a:pt x="8621011" y="2145606"/>
                </a:cubicBezTo>
                <a:cubicBezTo>
                  <a:pt x="8608819" y="2145606"/>
                  <a:pt x="8606203" y="2149860"/>
                  <a:pt x="8608125" y="2166561"/>
                </a:cubicBezTo>
                <a:cubicBezTo>
                  <a:pt x="8610218" y="2184754"/>
                  <a:pt x="8614302" y="2187828"/>
                  <a:pt x="8639111" y="2189881"/>
                </a:cubicBezTo>
                <a:cubicBezTo>
                  <a:pt x="8669413" y="2192389"/>
                  <a:pt x="8674580" y="2200760"/>
                  <a:pt x="8656800" y="2218540"/>
                </a:cubicBezTo>
                <a:cubicBezTo>
                  <a:pt x="8648568" y="2226773"/>
                  <a:pt x="8623485" y="2229426"/>
                  <a:pt x="8553893" y="2229426"/>
                </a:cubicBezTo>
                <a:cubicBezTo>
                  <a:pt x="8471562" y="2229426"/>
                  <a:pt x="8457749" y="2227437"/>
                  <a:pt x="8422726" y="2210542"/>
                </a:cubicBezTo>
                <a:cubicBezTo>
                  <a:pt x="8369325" y="2184780"/>
                  <a:pt x="8337843" y="2183562"/>
                  <a:pt x="8313617" y="2206321"/>
                </a:cubicBezTo>
                <a:cubicBezTo>
                  <a:pt x="8296318" y="2222573"/>
                  <a:pt x="8286088" y="2224684"/>
                  <a:pt x="8212425" y="2227208"/>
                </a:cubicBezTo>
                <a:cubicBezTo>
                  <a:pt x="8167353" y="2228752"/>
                  <a:pt x="8116760" y="2233114"/>
                  <a:pt x="8099996" y="2236901"/>
                </a:cubicBezTo>
                <a:cubicBezTo>
                  <a:pt x="8083233" y="2240689"/>
                  <a:pt x="8064372" y="2243777"/>
                  <a:pt x="8058086" y="2243763"/>
                </a:cubicBezTo>
                <a:cubicBezTo>
                  <a:pt x="8051800" y="2243748"/>
                  <a:pt x="8031946" y="2247423"/>
                  <a:pt x="8013969" y="2251928"/>
                </a:cubicBezTo>
                <a:cubicBezTo>
                  <a:pt x="7990219" y="2257879"/>
                  <a:pt x="7976911" y="2257780"/>
                  <a:pt x="7965297" y="2251564"/>
                </a:cubicBezTo>
                <a:cubicBezTo>
                  <a:pt x="7941091" y="2238609"/>
                  <a:pt x="7882170" y="2240669"/>
                  <a:pt x="7853550" y="2255471"/>
                </a:cubicBezTo>
                <a:cubicBezTo>
                  <a:pt x="7832966" y="2266117"/>
                  <a:pt x="7816166" y="2267789"/>
                  <a:pt x="7765920" y="2264189"/>
                </a:cubicBezTo>
                <a:cubicBezTo>
                  <a:pt x="7591354" y="2251681"/>
                  <a:pt x="7575749" y="2251380"/>
                  <a:pt x="7554659" y="2260116"/>
                </a:cubicBezTo>
                <a:cubicBezTo>
                  <a:pt x="7503930" y="2281129"/>
                  <a:pt x="7301276" y="2298623"/>
                  <a:pt x="7285964" y="2283312"/>
                </a:cubicBezTo>
                <a:cubicBezTo>
                  <a:pt x="7276121" y="2273469"/>
                  <a:pt x="7245286" y="2272493"/>
                  <a:pt x="7239508" y="2281841"/>
                </a:cubicBezTo>
                <a:cubicBezTo>
                  <a:pt x="7235301" y="2288649"/>
                  <a:pt x="7182692" y="2295262"/>
                  <a:pt x="7086536" y="2301070"/>
                </a:cubicBezTo>
                <a:cubicBezTo>
                  <a:pt x="7002127" y="2306169"/>
                  <a:pt x="6995246" y="2305940"/>
                  <a:pt x="6992556" y="2297940"/>
                </a:cubicBezTo>
                <a:cubicBezTo>
                  <a:pt x="6991157" y="2293786"/>
                  <a:pt x="6985683" y="2290386"/>
                  <a:pt x="6980390" y="2290386"/>
                </a:cubicBezTo>
                <a:cubicBezTo>
                  <a:pt x="6967789" y="2290386"/>
                  <a:pt x="6924248" y="2268570"/>
                  <a:pt x="6918596" y="2259424"/>
                </a:cubicBezTo>
                <a:cubicBezTo>
                  <a:pt x="6911467" y="2247890"/>
                  <a:pt x="6856945" y="2251136"/>
                  <a:pt x="6846504" y="2263716"/>
                </a:cubicBezTo>
                <a:cubicBezTo>
                  <a:pt x="6841287" y="2270003"/>
                  <a:pt x="6824849" y="2275146"/>
                  <a:pt x="6809976" y="2275146"/>
                </a:cubicBezTo>
                <a:cubicBezTo>
                  <a:pt x="6795103" y="2275146"/>
                  <a:pt x="6777293" y="2280252"/>
                  <a:pt x="6770398" y="2286491"/>
                </a:cubicBezTo>
                <a:cubicBezTo>
                  <a:pt x="6750662" y="2304352"/>
                  <a:pt x="6648798" y="2305023"/>
                  <a:pt x="6622007" y="2287469"/>
                </a:cubicBezTo>
                <a:cubicBezTo>
                  <a:pt x="6606523" y="2277324"/>
                  <a:pt x="6593631" y="2275015"/>
                  <a:pt x="6573237" y="2278735"/>
                </a:cubicBezTo>
                <a:cubicBezTo>
                  <a:pt x="6516311" y="2289119"/>
                  <a:pt x="6287715" y="2288673"/>
                  <a:pt x="6257592" y="2278119"/>
                </a:cubicBezTo>
                <a:cubicBezTo>
                  <a:pt x="6241729" y="2272562"/>
                  <a:pt x="6219441" y="2269828"/>
                  <a:pt x="6208062" y="2272045"/>
                </a:cubicBezTo>
                <a:cubicBezTo>
                  <a:pt x="6196684" y="2274261"/>
                  <a:pt x="6165977" y="2271035"/>
                  <a:pt x="6139825" y="2264874"/>
                </a:cubicBezTo>
                <a:cubicBezTo>
                  <a:pt x="6113673" y="2258714"/>
                  <a:pt x="6085895" y="2255342"/>
                  <a:pt x="6078096" y="2257382"/>
                </a:cubicBezTo>
                <a:cubicBezTo>
                  <a:pt x="6070297" y="2259421"/>
                  <a:pt x="6059119" y="2256537"/>
                  <a:pt x="6053255" y="2250973"/>
                </a:cubicBezTo>
                <a:cubicBezTo>
                  <a:pt x="6046189" y="2244268"/>
                  <a:pt x="6018513" y="2240412"/>
                  <a:pt x="5971173" y="2239540"/>
                </a:cubicBezTo>
                <a:cubicBezTo>
                  <a:pt x="5898743" y="2238204"/>
                  <a:pt x="5875035" y="2230107"/>
                  <a:pt x="5892480" y="2212662"/>
                </a:cubicBezTo>
                <a:cubicBezTo>
                  <a:pt x="5921060" y="2184082"/>
                  <a:pt x="5882227" y="2151398"/>
                  <a:pt x="5818275" y="2150206"/>
                </a:cubicBezTo>
                <a:cubicBezTo>
                  <a:pt x="5765855" y="2149229"/>
                  <a:pt x="5761055" y="2164444"/>
                  <a:pt x="5806367" y="2187958"/>
                </a:cubicBezTo>
                <a:cubicBezTo>
                  <a:pt x="5823128" y="2196656"/>
                  <a:pt x="5838028" y="2209935"/>
                  <a:pt x="5839479" y="2217469"/>
                </a:cubicBezTo>
                <a:cubicBezTo>
                  <a:pt x="5841810" y="2229574"/>
                  <a:pt x="5838270" y="2230553"/>
                  <a:pt x="5809005" y="2225895"/>
                </a:cubicBezTo>
                <a:cubicBezTo>
                  <a:pt x="5790794" y="2222997"/>
                  <a:pt x="5743319" y="2220024"/>
                  <a:pt x="5703504" y="2219289"/>
                </a:cubicBezTo>
                <a:cubicBezTo>
                  <a:pt x="5663690" y="2218553"/>
                  <a:pt x="5626828" y="2215188"/>
                  <a:pt x="5621589" y="2211809"/>
                </a:cubicBezTo>
                <a:cubicBezTo>
                  <a:pt x="5606944" y="2202365"/>
                  <a:pt x="5610290" y="2182744"/>
                  <a:pt x="5627304" y="2178294"/>
                </a:cubicBezTo>
                <a:cubicBezTo>
                  <a:pt x="5635686" y="2176102"/>
                  <a:pt x="5642544" y="2171490"/>
                  <a:pt x="5642544" y="2168044"/>
                </a:cubicBezTo>
                <a:cubicBezTo>
                  <a:pt x="5642544" y="2164599"/>
                  <a:pt x="5657975" y="2159466"/>
                  <a:pt x="5676834" y="2156638"/>
                </a:cubicBezTo>
                <a:cubicBezTo>
                  <a:pt x="5711020" y="2151512"/>
                  <a:pt x="5721638" y="2136707"/>
                  <a:pt x="5704149" y="2118555"/>
                </a:cubicBezTo>
                <a:cubicBezTo>
                  <a:pt x="5700313" y="2114574"/>
                  <a:pt x="5696027" y="2102744"/>
                  <a:pt x="5694624" y="2092266"/>
                </a:cubicBezTo>
                <a:cubicBezTo>
                  <a:pt x="5692373" y="2075451"/>
                  <a:pt x="5686711" y="2072266"/>
                  <a:pt x="5646354" y="2065110"/>
                </a:cubicBezTo>
                <a:cubicBezTo>
                  <a:pt x="5621208" y="2060651"/>
                  <a:pt x="5595491" y="2054816"/>
                  <a:pt x="5589204" y="2052143"/>
                </a:cubicBezTo>
                <a:cubicBezTo>
                  <a:pt x="5582917" y="2049470"/>
                  <a:pt x="5564058" y="2045060"/>
                  <a:pt x="5547294" y="2042342"/>
                </a:cubicBezTo>
                <a:cubicBezTo>
                  <a:pt x="5530530" y="2039625"/>
                  <a:pt x="5508241" y="2035759"/>
                  <a:pt x="5497764" y="2033751"/>
                </a:cubicBezTo>
                <a:cubicBezTo>
                  <a:pt x="5421664" y="2019166"/>
                  <a:pt x="4680550" y="2006906"/>
                  <a:pt x="4659551" y="2019884"/>
                </a:cubicBezTo>
                <a:cubicBezTo>
                  <a:pt x="4656612" y="2021701"/>
                  <a:pt x="4619377" y="2023676"/>
                  <a:pt x="4576808" y="2024274"/>
                </a:cubicBezTo>
                <a:cubicBezTo>
                  <a:pt x="4534239" y="2024871"/>
                  <a:pt x="4497523" y="2028412"/>
                  <a:pt x="4495217" y="2032143"/>
                </a:cubicBezTo>
                <a:cubicBezTo>
                  <a:pt x="4492911" y="2035874"/>
                  <a:pt x="4477713" y="2038926"/>
                  <a:pt x="4461444" y="2038926"/>
                </a:cubicBezTo>
                <a:cubicBezTo>
                  <a:pt x="4425025" y="2038926"/>
                  <a:pt x="4419276" y="2047056"/>
                  <a:pt x="4434658" y="2076803"/>
                </a:cubicBezTo>
                <a:cubicBezTo>
                  <a:pt x="4441224" y="2089499"/>
                  <a:pt x="4445650" y="2100165"/>
                  <a:pt x="4444495" y="2100505"/>
                </a:cubicBezTo>
                <a:cubicBezTo>
                  <a:pt x="4442535" y="2101083"/>
                  <a:pt x="4423672" y="2103932"/>
                  <a:pt x="4377624" y="2110606"/>
                </a:cubicBezTo>
                <a:cubicBezTo>
                  <a:pt x="4342547" y="2115689"/>
                  <a:pt x="4324284" y="2124429"/>
                  <a:pt x="4324284" y="2136130"/>
                </a:cubicBezTo>
                <a:cubicBezTo>
                  <a:pt x="4324284" y="2142513"/>
                  <a:pt x="4318283" y="2152291"/>
                  <a:pt x="4310949" y="2157859"/>
                </a:cubicBezTo>
                <a:cubicBezTo>
                  <a:pt x="4291805" y="2172391"/>
                  <a:pt x="4166636" y="2171678"/>
                  <a:pt x="4122776" y="2156787"/>
                </a:cubicBezTo>
                <a:cubicBezTo>
                  <a:pt x="4092629" y="2146552"/>
                  <a:pt x="3991231" y="2139580"/>
                  <a:pt x="3853749" y="2138290"/>
                </a:cubicBezTo>
                <a:cubicBezTo>
                  <a:pt x="3826545" y="2138035"/>
                  <a:pt x="3821364" y="2135548"/>
                  <a:pt x="3821364" y="2122746"/>
                </a:cubicBezTo>
                <a:cubicBezTo>
                  <a:pt x="3821364" y="2114364"/>
                  <a:pt x="3824793" y="2107506"/>
                  <a:pt x="3828984" y="2107506"/>
                </a:cubicBezTo>
                <a:cubicBezTo>
                  <a:pt x="3833175" y="2107506"/>
                  <a:pt x="3836604" y="2100921"/>
                  <a:pt x="3836604" y="2092872"/>
                </a:cubicBezTo>
                <a:cubicBezTo>
                  <a:pt x="3836604" y="2074044"/>
                  <a:pt x="3874750" y="2064547"/>
                  <a:pt x="3896304" y="2078008"/>
                </a:cubicBezTo>
                <a:cubicBezTo>
                  <a:pt x="3917362" y="2091159"/>
                  <a:pt x="3935664" y="2075188"/>
                  <a:pt x="3935664" y="2043663"/>
                </a:cubicBezTo>
                <a:cubicBezTo>
                  <a:pt x="3935664" y="2024878"/>
                  <a:pt x="3931195" y="2017867"/>
                  <a:pt x="3914709" y="2010785"/>
                </a:cubicBezTo>
                <a:cubicBezTo>
                  <a:pt x="3886651" y="1998732"/>
                  <a:pt x="3647482" y="1997816"/>
                  <a:pt x="3633154" y="2009707"/>
                </a:cubicBezTo>
                <a:cubicBezTo>
                  <a:pt x="3627197" y="2014651"/>
                  <a:pt x="3588310" y="2018855"/>
                  <a:pt x="3541126" y="2019654"/>
                </a:cubicBezTo>
                <a:cubicBezTo>
                  <a:pt x="3496184" y="2020416"/>
                  <a:pt x="3447412" y="2024905"/>
                  <a:pt x="3432744" y="2029628"/>
                </a:cubicBezTo>
                <a:cubicBezTo>
                  <a:pt x="3418075" y="2034352"/>
                  <a:pt x="3387214" y="2040129"/>
                  <a:pt x="3364164" y="2042465"/>
                </a:cubicBezTo>
                <a:cubicBezTo>
                  <a:pt x="3284571" y="2050533"/>
                  <a:pt x="3223111" y="2062026"/>
                  <a:pt x="3199182" y="2073317"/>
                </a:cubicBezTo>
                <a:cubicBezTo>
                  <a:pt x="3185976" y="2079548"/>
                  <a:pt x="3154944" y="2084646"/>
                  <a:pt x="3130221" y="2084646"/>
                </a:cubicBezTo>
                <a:cubicBezTo>
                  <a:pt x="3105499" y="2084646"/>
                  <a:pt x="3081771" y="2088147"/>
                  <a:pt x="3077493" y="2092426"/>
                </a:cubicBezTo>
                <a:cubicBezTo>
                  <a:pt x="3073214" y="2096704"/>
                  <a:pt x="3045953" y="2102202"/>
                  <a:pt x="3016914" y="2104643"/>
                </a:cubicBezTo>
                <a:cubicBezTo>
                  <a:pt x="2946438" y="2110568"/>
                  <a:pt x="2922136" y="2121094"/>
                  <a:pt x="2922446" y="2145561"/>
                </a:cubicBezTo>
                <a:cubicBezTo>
                  <a:pt x="2922735" y="2168303"/>
                  <a:pt x="2939554" y="2192779"/>
                  <a:pt x="2952780" y="2189707"/>
                </a:cubicBezTo>
                <a:cubicBezTo>
                  <a:pt x="2957966" y="2188502"/>
                  <a:pt x="2963858" y="2192037"/>
                  <a:pt x="2965875" y="2197561"/>
                </a:cubicBezTo>
                <a:cubicBezTo>
                  <a:pt x="2967891" y="2203086"/>
                  <a:pt x="2964891" y="2206966"/>
                  <a:pt x="2959207" y="2206183"/>
                </a:cubicBezTo>
                <a:cubicBezTo>
                  <a:pt x="2953524" y="2205401"/>
                  <a:pt x="2939024" y="2205167"/>
                  <a:pt x="2926986" y="2205663"/>
                </a:cubicBezTo>
                <a:cubicBezTo>
                  <a:pt x="2909049" y="2206403"/>
                  <a:pt x="2906709" y="2208507"/>
                  <a:pt x="2914021" y="2217318"/>
                </a:cubicBezTo>
                <a:cubicBezTo>
                  <a:pt x="2927710" y="2233812"/>
                  <a:pt x="2910990" y="2239557"/>
                  <a:pt x="2879521" y="2229171"/>
                </a:cubicBezTo>
                <a:cubicBezTo>
                  <a:pt x="2857099" y="2221771"/>
                  <a:pt x="2846602" y="2222417"/>
                  <a:pt x="2819194" y="2232885"/>
                </a:cubicBezTo>
                <a:cubicBezTo>
                  <a:pt x="2800944" y="2239854"/>
                  <a:pt x="2781508" y="2244719"/>
                  <a:pt x="2776003" y="2243694"/>
                </a:cubicBezTo>
                <a:cubicBezTo>
                  <a:pt x="2770498" y="2242670"/>
                  <a:pt x="2751255" y="2244513"/>
                  <a:pt x="2733240" y="2247791"/>
                </a:cubicBezTo>
                <a:cubicBezTo>
                  <a:pt x="2693435" y="2255034"/>
                  <a:pt x="2634606" y="2239712"/>
                  <a:pt x="2623656" y="2219249"/>
                </a:cubicBezTo>
                <a:cubicBezTo>
                  <a:pt x="2617088" y="2206977"/>
                  <a:pt x="2610246" y="2205887"/>
                  <a:pt x="2569150" y="2210560"/>
                </a:cubicBezTo>
                <a:cubicBezTo>
                  <a:pt x="2543302" y="2213499"/>
                  <a:pt x="2508099" y="2220621"/>
                  <a:pt x="2490921" y="2226386"/>
                </a:cubicBezTo>
                <a:cubicBezTo>
                  <a:pt x="2473743" y="2232151"/>
                  <a:pt x="2446311" y="2236593"/>
                  <a:pt x="2429961" y="2236257"/>
                </a:cubicBezTo>
                <a:cubicBezTo>
                  <a:pt x="2413611" y="2235921"/>
                  <a:pt x="2353942" y="2237886"/>
                  <a:pt x="2297364" y="2240623"/>
                </a:cubicBezTo>
                <a:cubicBezTo>
                  <a:pt x="2187057" y="2245961"/>
                  <a:pt x="2164569" y="2241302"/>
                  <a:pt x="2180002" y="2216308"/>
                </a:cubicBezTo>
                <a:cubicBezTo>
                  <a:pt x="2184604" y="2208855"/>
                  <a:pt x="2196037" y="2198867"/>
                  <a:pt x="2205408" y="2194114"/>
                </a:cubicBezTo>
                <a:cubicBezTo>
                  <a:pt x="2214780" y="2189360"/>
                  <a:pt x="2226273" y="2181645"/>
                  <a:pt x="2230949" y="2176969"/>
                </a:cubicBezTo>
                <a:cubicBezTo>
                  <a:pt x="2235626" y="2172292"/>
                  <a:pt x="2245204" y="2168466"/>
                  <a:pt x="2252235" y="2168466"/>
                </a:cubicBezTo>
                <a:cubicBezTo>
                  <a:pt x="2259265" y="2168466"/>
                  <a:pt x="2269450" y="2163126"/>
                  <a:pt x="2274866" y="2156600"/>
                </a:cubicBezTo>
                <a:cubicBezTo>
                  <a:pt x="2283150" y="2146619"/>
                  <a:pt x="2281634" y="2141653"/>
                  <a:pt x="2265332" y="2125350"/>
                </a:cubicBezTo>
                <a:cubicBezTo>
                  <a:pt x="2246279" y="2106297"/>
                  <a:pt x="2244031" y="2105973"/>
                  <a:pt x="2133281" y="2106319"/>
                </a:cubicBezTo>
                <a:cubicBezTo>
                  <a:pt x="1988031" y="2106771"/>
                  <a:pt x="1986615" y="2107754"/>
                  <a:pt x="2019067" y="2185494"/>
                </a:cubicBezTo>
                <a:cubicBezTo>
                  <a:pt x="2023755" y="2196725"/>
                  <a:pt x="2020175" y="2198673"/>
                  <a:pt x="1995239" y="2198458"/>
                </a:cubicBezTo>
                <a:cubicBezTo>
                  <a:pt x="1979099" y="2198318"/>
                  <a:pt x="1928839" y="2201817"/>
                  <a:pt x="1883550" y="2206234"/>
                </a:cubicBezTo>
                <a:cubicBezTo>
                  <a:pt x="1795424" y="2214828"/>
                  <a:pt x="1771584" y="2210173"/>
                  <a:pt x="1771584" y="2184371"/>
                </a:cubicBezTo>
                <a:cubicBezTo>
                  <a:pt x="1771584" y="2176650"/>
                  <a:pt x="1776874" y="2165942"/>
                  <a:pt x="1783341" y="2160575"/>
                </a:cubicBezTo>
                <a:cubicBezTo>
                  <a:pt x="1789807" y="2155209"/>
                  <a:pt x="1794061" y="2145438"/>
                  <a:pt x="1792795" y="2138863"/>
                </a:cubicBezTo>
                <a:cubicBezTo>
                  <a:pt x="1790827" y="2128643"/>
                  <a:pt x="1771696" y="2126660"/>
                  <a:pt x="1661023" y="2125204"/>
                </a:cubicBezTo>
                <a:cubicBezTo>
                  <a:pt x="1525262" y="2123418"/>
                  <a:pt x="1397829" y="2137148"/>
                  <a:pt x="1358928" y="2157753"/>
                </a:cubicBezTo>
                <a:cubicBezTo>
                  <a:pt x="1334148" y="2170879"/>
                  <a:pt x="1312799" y="2171454"/>
                  <a:pt x="1300668" y="2159322"/>
                </a:cubicBezTo>
                <a:cubicBezTo>
                  <a:pt x="1293556" y="2152210"/>
                  <a:pt x="1289492" y="2152210"/>
                  <a:pt x="1282380" y="2159322"/>
                </a:cubicBezTo>
                <a:cubicBezTo>
                  <a:pt x="1277351" y="2164351"/>
                  <a:pt x="1258261" y="2168466"/>
                  <a:pt x="1239958" y="2168466"/>
                </a:cubicBezTo>
                <a:cubicBezTo>
                  <a:pt x="1211924" y="2168466"/>
                  <a:pt x="1202795" y="2172587"/>
                  <a:pt x="1182018" y="2194616"/>
                </a:cubicBezTo>
                <a:cubicBezTo>
                  <a:pt x="1168454" y="2208998"/>
                  <a:pt x="1147253" y="2223174"/>
                  <a:pt x="1134905" y="2226119"/>
                </a:cubicBezTo>
                <a:cubicBezTo>
                  <a:pt x="1106715" y="2232842"/>
                  <a:pt x="1085641" y="2250667"/>
                  <a:pt x="1090601" y="2263593"/>
                </a:cubicBezTo>
                <a:cubicBezTo>
                  <a:pt x="1097314" y="2281086"/>
                  <a:pt x="1057951" y="2311416"/>
                  <a:pt x="1017192" y="2320157"/>
                </a:cubicBezTo>
                <a:cubicBezTo>
                  <a:pt x="995407" y="2324829"/>
                  <a:pt x="900634" y="2328486"/>
                  <a:pt x="801354" y="2328486"/>
                </a:cubicBezTo>
                <a:cubicBezTo>
                  <a:pt x="653489" y="2328486"/>
                  <a:pt x="621567" y="2326534"/>
                  <a:pt x="607419" y="2316624"/>
                </a:cubicBezTo>
                <a:close/>
                <a:moveTo>
                  <a:pt x="10976240" y="1989762"/>
                </a:moveTo>
                <a:cubicBezTo>
                  <a:pt x="10981291" y="1983676"/>
                  <a:pt x="10983376" y="1972250"/>
                  <a:pt x="10980876" y="1964370"/>
                </a:cubicBezTo>
                <a:cubicBezTo>
                  <a:pt x="10977997" y="1955300"/>
                  <a:pt x="10981960" y="1944947"/>
                  <a:pt x="10991676" y="1936153"/>
                </a:cubicBezTo>
                <a:cubicBezTo>
                  <a:pt x="11007670" y="1921679"/>
                  <a:pt x="11010977" y="1904547"/>
                  <a:pt x="11000854" y="1888612"/>
                </a:cubicBezTo>
                <a:cubicBezTo>
                  <a:pt x="10996378" y="1881567"/>
                  <a:pt x="10987808" y="1881232"/>
                  <a:pt x="10966002" y="1887253"/>
                </a:cubicBezTo>
                <a:cubicBezTo>
                  <a:pt x="10943037" y="1893594"/>
                  <a:pt x="10931889" y="1892772"/>
                  <a:pt x="10911848" y="1883262"/>
                </a:cubicBezTo>
                <a:cubicBezTo>
                  <a:pt x="10881390" y="1868809"/>
                  <a:pt x="10865052" y="1868080"/>
                  <a:pt x="10856908" y="1880811"/>
                </a:cubicBezTo>
                <a:cubicBezTo>
                  <a:pt x="10848824" y="1893446"/>
                  <a:pt x="10819728" y="1909386"/>
                  <a:pt x="10804748" y="1909386"/>
                </a:cubicBezTo>
                <a:cubicBezTo>
                  <a:pt x="10798157" y="1909386"/>
                  <a:pt x="10794738" y="1912578"/>
                  <a:pt x="10797149" y="1916479"/>
                </a:cubicBezTo>
                <a:cubicBezTo>
                  <a:pt x="10799560" y="1920381"/>
                  <a:pt x="10797461" y="1926089"/>
                  <a:pt x="10792485" y="1929164"/>
                </a:cubicBezTo>
                <a:cubicBezTo>
                  <a:pt x="10781380" y="1936028"/>
                  <a:pt x="10810394" y="1949102"/>
                  <a:pt x="10842424" y="1951667"/>
                </a:cubicBezTo>
                <a:cubicBezTo>
                  <a:pt x="10854573" y="1952640"/>
                  <a:pt x="10867687" y="1959106"/>
                  <a:pt x="10871565" y="1966035"/>
                </a:cubicBezTo>
                <a:cubicBezTo>
                  <a:pt x="10876227" y="1974367"/>
                  <a:pt x="10883814" y="1976984"/>
                  <a:pt x="10893967" y="1973761"/>
                </a:cubicBezTo>
                <a:cubicBezTo>
                  <a:pt x="10904642" y="1970373"/>
                  <a:pt x="10912727" y="1973754"/>
                  <a:pt x="10920503" y="1984857"/>
                </a:cubicBezTo>
                <a:cubicBezTo>
                  <a:pt x="10933416" y="2003293"/>
                  <a:pt x="10962860" y="2005884"/>
                  <a:pt x="10976240" y="1989762"/>
                </a:cubicBezTo>
                <a:close/>
                <a:moveTo>
                  <a:pt x="11669964" y="1029726"/>
                </a:moveTo>
                <a:cubicBezTo>
                  <a:pt x="11669964" y="1027877"/>
                  <a:pt x="11666535" y="1024246"/>
                  <a:pt x="11662344" y="1021656"/>
                </a:cubicBezTo>
                <a:cubicBezTo>
                  <a:pt x="11658153" y="1019066"/>
                  <a:pt x="11654724" y="1020578"/>
                  <a:pt x="11654724" y="1025016"/>
                </a:cubicBezTo>
                <a:cubicBezTo>
                  <a:pt x="11654724" y="1029455"/>
                  <a:pt x="11658153" y="1033086"/>
                  <a:pt x="11662344" y="1033086"/>
                </a:cubicBezTo>
                <a:cubicBezTo>
                  <a:pt x="11666535" y="1033086"/>
                  <a:pt x="11669964" y="1031574"/>
                  <a:pt x="11669964" y="1029726"/>
                </a:cubicBezTo>
                <a:close/>
                <a:moveTo>
                  <a:pt x="10929304" y="750494"/>
                </a:moveTo>
                <a:cubicBezTo>
                  <a:pt x="10933024" y="718493"/>
                  <a:pt x="10915231" y="709974"/>
                  <a:pt x="10873947" y="723991"/>
                </a:cubicBezTo>
                <a:cubicBezTo>
                  <a:pt x="10854645" y="730544"/>
                  <a:pt x="10830399" y="735906"/>
                  <a:pt x="10820068" y="735906"/>
                </a:cubicBezTo>
                <a:cubicBezTo>
                  <a:pt x="10798642" y="735906"/>
                  <a:pt x="10794498" y="754211"/>
                  <a:pt x="10813514" y="764853"/>
                </a:cubicBezTo>
                <a:cubicBezTo>
                  <a:pt x="10820240" y="768617"/>
                  <a:pt x="10848530" y="771359"/>
                  <a:pt x="10876379" y="770947"/>
                </a:cubicBezTo>
                <a:cubicBezTo>
                  <a:pt x="10924940" y="770226"/>
                  <a:pt x="10927107" y="769389"/>
                  <a:pt x="10929304" y="750494"/>
                </a:cubicBezTo>
                <a:close/>
                <a:moveTo>
                  <a:pt x="10159402" y="584062"/>
                </a:moveTo>
                <a:cubicBezTo>
                  <a:pt x="10166679" y="580177"/>
                  <a:pt x="10178919" y="575032"/>
                  <a:pt x="10186603" y="572628"/>
                </a:cubicBezTo>
                <a:cubicBezTo>
                  <a:pt x="10211914" y="564709"/>
                  <a:pt x="10195132" y="549270"/>
                  <a:pt x="10158625" y="546890"/>
                </a:cubicBezTo>
                <a:cubicBezTo>
                  <a:pt x="10131862" y="545146"/>
                  <a:pt x="10121812" y="547525"/>
                  <a:pt x="10118400" y="556415"/>
                </a:cubicBezTo>
                <a:cubicBezTo>
                  <a:pt x="10107633" y="584473"/>
                  <a:pt x="10130169" y="599669"/>
                  <a:pt x="10159402" y="584062"/>
                </a:cubicBezTo>
                <a:close/>
                <a:moveTo>
                  <a:pt x="9946469" y="383481"/>
                </a:moveTo>
                <a:cubicBezTo>
                  <a:pt x="9945130" y="374051"/>
                  <a:pt x="9938890" y="366336"/>
                  <a:pt x="9932604" y="366336"/>
                </a:cubicBezTo>
                <a:cubicBezTo>
                  <a:pt x="9926317" y="366336"/>
                  <a:pt x="9920078" y="374051"/>
                  <a:pt x="9918738" y="383481"/>
                </a:cubicBezTo>
                <a:cubicBezTo>
                  <a:pt x="9916865" y="396676"/>
                  <a:pt x="9920059" y="400626"/>
                  <a:pt x="9932604" y="400626"/>
                </a:cubicBezTo>
                <a:cubicBezTo>
                  <a:pt x="9945148" y="400626"/>
                  <a:pt x="9948343" y="396676"/>
                  <a:pt x="9946469" y="383481"/>
                </a:cubicBezTo>
                <a:close/>
                <a:moveTo>
                  <a:pt x="6961529" y="196425"/>
                </a:moveTo>
                <a:cubicBezTo>
                  <a:pt x="6987380" y="166233"/>
                  <a:pt x="6954204" y="154224"/>
                  <a:pt x="6903487" y="175415"/>
                </a:cubicBezTo>
                <a:cubicBezTo>
                  <a:pt x="6884855" y="183200"/>
                  <a:pt x="6878471" y="189894"/>
                  <a:pt x="6881687" y="198275"/>
                </a:cubicBezTo>
                <a:cubicBezTo>
                  <a:pt x="6888334" y="215598"/>
                  <a:pt x="6946261" y="214256"/>
                  <a:pt x="6961529" y="196425"/>
                </a:cubicBezTo>
                <a:close/>
                <a:moveTo>
                  <a:pt x="8762019" y="2225981"/>
                </a:moveTo>
                <a:cubicBezTo>
                  <a:pt x="8755724" y="2209576"/>
                  <a:pt x="8765248" y="2198946"/>
                  <a:pt x="8786243" y="2198946"/>
                </a:cubicBezTo>
                <a:cubicBezTo>
                  <a:pt x="8799413" y="2198946"/>
                  <a:pt x="8804844" y="2203157"/>
                  <a:pt x="8804844" y="2213371"/>
                </a:cubicBezTo>
                <a:cubicBezTo>
                  <a:pt x="8804844" y="2235658"/>
                  <a:pt x="8769703" y="2246006"/>
                  <a:pt x="8762019" y="2225981"/>
                </a:cubicBezTo>
                <a:close/>
                <a:moveTo>
                  <a:pt x="8922954" y="2230355"/>
                </a:moveTo>
                <a:cubicBezTo>
                  <a:pt x="8909968" y="2227578"/>
                  <a:pt x="8900094" y="2220562"/>
                  <a:pt x="8900094" y="2214111"/>
                </a:cubicBezTo>
                <a:cubicBezTo>
                  <a:pt x="8900094" y="2205632"/>
                  <a:pt x="8911193" y="2202177"/>
                  <a:pt x="8943909" y="2200471"/>
                </a:cubicBezTo>
                <a:cubicBezTo>
                  <a:pt x="8986391" y="2198255"/>
                  <a:pt x="8987724" y="2198777"/>
                  <a:pt x="8987724" y="2217616"/>
                </a:cubicBezTo>
                <a:cubicBezTo>
                  <a:pt x="8987724" y="2233951"/>
                  <a:pt x="8984386" y="2236902"/>
                  <a:pt x="8966769" y="2236145"/>
                </a:cubicBezTo>
                <a:cubicBezTo>
                  <a:pt x="8955243" y="2235649"/>
                  <a:pt x="8935526" y="2233043"/>
                  <a:pt x="8922954" y="2230355"/>
                </a:cubicBezTo>
                <a:close/>
                <a:moveTo>
                  <a:pt x="9576369" y="2228667"/>
                </a:moveTo>
                <a:cubicBezTo>
                  <a:pt x="9557767" y="2221756"/>
                  <a:pt x="9557200" y="2220708"/>
                  <a:pt x="9563359" y="2204656"/>
                </a:cubicBezTo>
                <a:cubicBezTo>
                  <a:pt x="9566725" y="2195884"/>
                  <a:pt x="9576293" y="2195200"/>
                  <a:pt x="9614794" y="2200977"/>
                </a:cubicBezTo>
                <a:cubicBezTo>
                  <a:pt x="9640809" y="2204881"/>
                  <a:pt x="9663580" y="2209507"/>
                  <a:pt x="9665395" y="2211257"/>
                </a:cubicBezTo>
                <a:cubicBezTo>
                  <a:pt x="9679345" y="2224703"/>
                  <a:pt x="9604889" y="2239262"/>
                  <a:pt x="9576369" y="2228667"/>
                </a:cubicBezTo>
                <a:close/>
                <a:moveTo>
                  <a:pt x="9693636" y="2224139"/>
                </a:moveTo>
                <a:cubicBezTo>
                  <a:pt x="9685055" y="2215557"/>
                  <a:pt x="9688410" y="2206566"/>
                  <a:pt x="9700194" y="2206566"/>
                </a:cubicBezTo>
                <a:cubicBezTo>
                  <a:pt x="9706480" y="2206566"/>
                  <a:pt x="9711624" y="2209793"/>
                  <a:pt x="9711624" y="2213736"/>
                </a:cubicBezTo>
                <a:cubicBezTo>
                  <a:pt x="9711624" y="2223345"/>
                  <a:pt x="9699724" y="2230227"/>
                  <a:pt x="9693636" y="2224139"/>
                </a:cubicBezTo>
                <a:close/>
                <a:moveTo>
                  <a:pt x="9827829" y="2199376"/>
                </a:moveTo>
                <a:cubicBezTo>
                  <a:pt x="9818399" y="2191510"/>
                  <a:pt x="9810684" y="2179514"/>
                  <a:pt x="9810684" y="2172720"/>
                </a:cubicBezTo>
                <a:cubicBezTo>
                  <a:pt x="9810684" y="2156949"/>
                  <a:pt x="9831904" y="2148539"/>
                  <a:pt x="9843199" y="2159834"/>
                </a:cubicBezTo>
                <a:cubicBezTo>
                  <a:pt x="9847947" y="2164582"/>
                  <a:pt x="9873273" y="2168466"/>
                  <a:pt x="9899479" y="2168466"/>
                </a:cubicBezTo>
                <a:cubicBezTo>
                  <a:pt x="9937952" y="2168466"/>
                  <a:pt x="9968842" y="2174989"/>
                  <a:pt x="9991838" y="2187968"/>
                </a:cubicBezTo>
                <a:cubicBezTo>
                  <a:pt x="9992985" y="2188615"/>
                  <a:pt x="9991761" y="2194779"/>
                  <a:pt x="9989117" y="2201665"/>
                </a:cubicBezTo>
                <a:cubicBezTo>
                  <a:pt x="9981636" y="2221165"/>
                  <a:pt x="9851737" y="2219321"/>
                  <a:pt x="9827829" y="2199376"/>
                </a:cubicBezTo>
                <a:close/>
                <a:moveTo>
                  <a:pt x="10050401" y="2198439"/>
                </a:moveTo>
                <a:cubicBezTo>
                  <a:pt x="10043387" y="2187092"/>
                  <a:pt x="10051519" y="2180922"/>
                  <a:pt x="10066109" y="2186521"/>
                </a:cubicBezTo>
                <a:cubicBezTo>
                  <a:pt x="10072840" y="2189105"/>
                  <a:pt x="10076216" y="2194672"/>
                  <a:pt x="10073608" y="2198892"/>
                </a:cubicBezTo>
                <a:cubicBezTo>
                  <a:pt x="10067430" y="2208886"/>
                  <a:pt x="10056728" y="2208677"/>
                  <a:pt x="10050401" y="2198439"/>
                </a:cubicBezTo>
                <a:close/>
                <a:moveTo>
                  <a:pt x="5109144" y="2185646"/>
                </a:moveTo>
                <a:cubicBezTo>
                  <a:pt x="5064770" y="2181912"/>
                  <a:pt x="5048184" y="2176330"/>
                  <a:pt x="5048184" y="2165128"/>
                </a:cubicBezTo>
                <a:cubicBezTo>
                  <a:pt x="5048184" y="2140911"/>
                  <a:pt x="5196786" y="2134464"/>
                  <a:pt x="5205927" y="2158284"/>
                </a:cubicBezTo>
                <a:cubicBezTo>
                  <a:pt x="5208292" y="2164447"/>
                  <a:pt x="5207201" y="2172256"/>
                  <a:pt x="5203501" y="2175635"/>
                </a:cubicBezTo>
                <a:cubicBezTo>
                  <a:pt x="5195136" y="2183277"/>
                  <a:pt x="5144645" y="2188634"/>
                  <a:pt x="5109144" y="2185646"/>
                </a:cubicBezTo>
                <a:close/>
                <a:moveTo>
                  <a:pt x="4499544" y="2165170"/>
                </a:moveTo>
                <a:cubicBezTo>
                  <a:pt x="4499544" y="2146266"/>
                  <a:pt x="4522254" y="2132284"/>
                  <a:pt x="4537576" y="2141754"/>
                </a:cubicBezTo>
                <a:cubicBezTo>
                  <a:pt x="4549526" y="2149139"/>
                  <a:pt x="4546626" y="2173933"/>
                  <a:pt x="4533211" y="2179081"/>
                </a:cubicBezTo>
                <a:cubicBezTo>
                  <a:pt x="4509788" y="2188069"/>
                  <a:pt x="4499544" y="2183836"/>
                  <a:pt x="4499544" y="2165170"/>
                </a:cubicBezTo>
                <a:close/>
                <a:moveTo>
                  <a:pt x="4597897" y="2171425"/>
                </a:moveTo>
                <a:cubicBezTo>
                  <a:pt x="4583243" y="2153767"/>
                  <a:pt x="4595838" y="2137986"/>
                  <a:pt x="4624585" y="2137986"/>
                </a:cubicBezTo>
                <a:cubicBezTo>
                  <a:pt x="4639138" y="2137986"/>
                  <a:pt x="4653250" y="2141554"/>
                  <a:pt x="4655946" y="2145916"/>
                </a:cubicBezTo>
                <a:cubicBezTo>
                  <a:pt x="4658641" y="2150277"/>
                  <a:pt x="4667844" y="2151625"/>
                  <a:pt x="4676396" y="2148911"/>
                </a:cubicBezTo>
                <a:cubicBezTo>
                  <a:pt x="4693480" y="2143489"/>
                  <a:pt x="4706324" y="2156890"/>
                  <a:pt x="4699954" y="2173490"/>
                </a:cubicBezTo>
                <a:cubicBezTo>
                  <a:pt x="4694749" y="2187054"/>
                  <a:pt x="4668964" y="2186612"/>
                  <a:pt x="4665837" y="2172905"/>
                </a:cubicBezTo>
                <a:cubicBezTo>
                  <a:pt x="4663755" y="2163776"/>
                  <a:pt x="4658972" y="2163629"/>
                  <a:pt x="4634945" y="2171957"/>
                </a:cubicBezTo>
                <a:cubicBezTo>
                  <a:pt x="4611316" y="2180146"/>
                  <a:pt x="4605061" y="2180056"/>
                  <a:pt x="4597897" y="2171425"/>
                </a:cubicBezTo>
                <a:close/>
                <a:moveTo>
                  <a:pt x="3173664" y="2157036"/>
                </a:moveTo>
                <a:cubicBezTo>
                  <a:pt x="3173664" y="2149188"/>
                  <a:pt x="3178658" y="2145450"/>
                  <a:pt x="3186999" y="2147057"/>
                </a:cubicBezTo>
                <a:cubicBezTo>
                  <a:pt x="3203061" y="2150150"/>
                  <a:pt x="3202048" y="2163673"/>
                  <a:pt x="3185496" y="2167120"/>
                </a:cubicBezTo>
                <a:cubicBezTo>
                  <a:pt x="3178593" y="2168557"/>
                  <a:pt x="3173664" y="2164357"/>
                  <a:pt x="3173664" y="2157036"/>
                </a:cubicBezTo>
                <a:close/>
                <a:moveTo>
                  <a:pt x="11250864" y="2156791"/>
                </a:moveTo>
                <a:cubicBezTo>
                  <a:pt x="11250864" y="2144983"/>
                  <a:pt x="11280331" y="2129316"/>
                  <a:pt x="11290869" y="2135521"/>
                </a:cubicBezTo>
                <a:cubicBezTo>
                  <a:pt x="11294012" y="2137371"/>
                  <a:pt x="11296584" y="2145541"/>
                  <a:pt x="11296584" y="2153676"/>
                </a:cubicBezTo>
                <a:cubicBezTo>
                  <a:pt x="11296584" y="2165030"/>
                  <a:pt x="11291272" y="2168466"/>
                  <a:pt x="11273724" y="2168466"/>
                </a:cubicBezTo>
                <a:cubicBezTo>
                  <a:pt x="11258270" y="2168466"/>
                  <a:pt x="11250864" y="2164684"/>
                  <a:pt x="11250864" y="2156791"/>
                </a:cubicBezTo>
                <a:close/>
                <a:moveTo>
                  <a:pt x="11540424" y="2110946"/>
                </a:moveTo>
                <a:cubicBezTo>
                  <a:pt x="11521564" y="2106250"/>
                  <a:pt x="11506476" y="2098412"/>
                  <a:pt x="11506896" y="2093527"/>
                </a:cubicBezTo>
                <a:cubicBezTo>
                  <a:pt x="11507315" y="2088643"/>
                  <a:pt x="11508172" y="2081217"/>
                  <a:pt x="11508801" y="2077026"/>
                </a:cubicBezTo>
                <a:cubicBezTo>
                  <a:pt x="11510407" y="2066319"/>
                  <a:pt x="11556209" y="2067531"/>
                  <a:pt x="11580755" y="2078931"/>
                </a:cubicBezTo>
                <a:cubicBezTo>
                  <a:pt x="11603915" y="2089687"/>
                  <a:pt x="11608213" y="2111778"/>
                  <a:pt x="11588049" y="2116416"/>
                </a:cubicBezTo>
                <a:cubicBezTo>
                  <a:pt x="11580715" y="2118103"/>
                  <a:pt x="11559283" y="2115642"/>
                  <a:pt x="11540424" y="2110946"/>
                </a:cubicBezTo>
                <a:close/>
                <a:moveTo>
                  <a:pt x="12068109" y="1568728"/>
                </a:moveTo>
                <a:cubicBezTo>
                  <a:pt x="12057390" y="1566664"/>
                  <a:pt x="12050964" y="1559912"/>
                  <a:pt x="12050964" y="1550716"/>
                </a:cubicBezTo>
                <a:cubicBezTo>
                  <a:pt x="12050964" y="1537966"/>
                  <a:pt x="12056547" y="1536006"/>
                  <a:pt x="12092874" y="1536006"/>
                </a:cubicBezTo>
                <a:cubicBezTo>
                  <a:pt x="12135614" y="1536006"/>
                  <a:pt x="12145691" y="1544911"/>
                  <a:pt x="12125640" y="1564962"/>
                </a:cubicBezTo>
                <a:cubicBezTo>
                  <a:pt x="12116559" y="1574043"/>
                  <a:pt x="12100992" y="1575062"/>
                  <a:pt x="12068109" y="1568728"/>
                </a:cubicBezTo>
                <a:close/>
                <a:moveTo>
                  <a:pt x="12106209" y="1485163"/>
                </a:moveTo>
                <a:cubicBezTo>
                  <a:pt x="12100970" y="1483091"/>
                  <a:pt x="12096684" y="1469680"/>
                  <a:pt x="12096684" y="1455361"/>
                </a:cubicBezTo>
                <a:cubicBezTo>
                  <a:pt x="12096684" y="1435195"/>
                  <a:pt x="12099833" y="1429326"/>
                  <a:pt x="12110654" y="1429326"/>
                </a:cubicBezTo>
                <a:cubicBezTo>
                  <a:pt x="12118338" y="1429326"/>
                  <a:pt x="12127093" y="1431796"/>
                  <a:pt x="12130113" y="1434815"/>
                </a:cubicBezTo>
                <a:cubicBezTo>
                  <a:pt x="12133131" y="1437834"/>
                  <a:pt x="12147425" y="1439285"/>
                  <a:pt x="12161877" y="1438040"/>
                </a:cubicBezTo>
                <a:cubicBezTo>
                  <a:pt x="12180681" y="1436420"/>
                  <a:pt x="12189519" y="1439338"/>
                  <a:pt x="12192960" y="1448303"/>
                </a:cubicBezTo>
                <a:cubicBezTo>
                  <a:pt x="12199150" y="1464435"/>
                  <a:pt x="12188612" y="1474635"/>
                  <a:pt x="12160794" y="1479434"/>
                </a:cubicBezTo>
                <a:cubicBezTo>
                  <a:pt x="12148583" y="1481541"/>
                  <a:pt x="12133450" y="1484539"/>
                  <a:pt x="12127164" y="1486098"/>
                </a:cubicBezTo>
                <a:cubicBezTo>
                  <a:pt x="12120877" y="1487656"/>
                  <a:pt x="12111448" y="1487235"/>
                  <a:pt x="12106209" y="1485163"/>
                </a:cubicBezTo>
                <a:close/>
                <a:moveTo>
                  <a:pt x="11964538" y="1288746"/>
                </a:moveTo>
                <a:cubicBezTo>
                  <a:pt x="11961935" y="1281965"/>
                  <a:pt x="11966327" y="1275794"/>
                  <a:pt x="11975919" y="1272749"/>
                </a:cubicBezTo>
                <a:cubicBezTo>
                  <a:pt x="11993488" y="1267173"/>
                  <a:pt x="12009652" y="1278867"/>
                  <a:pt x="12001844" y="1291502"/>
                </a:cubicBezTo>
                <a:cubicBezTo>
                  <a:pt x="11994424" y="1303508"/>
                  <a:pt x="11969496" y="1301666"/>
                  <a:pt x="11964538" y="1288746"/>
                </a:cubicBezTo>
                <a:close/>
                <a:moveTo>
                  <a:pt x="11837333" y="1265169"/>
                </a:moveTo>
                <a:cubicBezTo>
                  <a:pt x="11828837" y="1254933"/>
                  <a:pt x="11828848" y="1251857"/>
                  <a:pt x="11837409" y="1246570"/>
                </a:cubicBezTo>
                <a:cubicBezTo>
                  <a:pt x="11851656" y="1237765"/>
                  <a:pt x="11869305" y="1245961"/>
                  <a:pt x="11866559" y="1260108"/>
                </a:cubicBezTo>
                <a:cubicBezTo>
                  <a:pt x="11863284" y="1276982"/>
                  <a:pt x="11849171" y="1279426"/>
                  <a:pt x="11837338" y="1265169"/>
                </a:cubicBezTo>
                <a:close/>
                <a:moveTo>
                  <a:pt x="11658085" y="869769"/>
                </a:moveTo>
                <a:cubicBezTo>
                  <a:pt x="11638479" y="855298"/>
                  <a:pt x="11652397" y="840470"/>
                  <a:pt x="11682371" y="843895"/>
                </a:cubicBezTo>
                <a:cubicBezTo>
                  <a:pt x="11698307" y="845717"/>
                  <a:pt x="11704915" y="851055"/>
                  <a:pt x="11706689" y="863541"/>
                </a:cubicBezTo>
                <a:cubicBezTo>
                  <a:pt x="11708629" y="877198"/>
                  <a:pt x="11705436" y="880686"/>
                  <a:pt x="11691000" y="880686"/>
                </a:cubicBezTo>
                <a:cubicBezTo>
                  <a:pt x="11681031" y="880686"/>
                  <a:pt x="11666221" y="875773"/>
                  <a:pt x="11658085" y="869769"/>
                </a:cubicBezTo>
                <a:close/>
                <a:moveTo>
                  <a:pt x="11770474" y="867351"/>
                </a:moveTo>
                <a:cubicBezTo>
                  <a:pt x="11771886" y="860017"/>
                  <a:pt x="11779807" y="854016"/>
                  <a:pt x="11788074" y="854016"/>
                </a:cubicBezTo>
                <a:cubicBezTo>
                  <a:pt x="11796341" y="854016"/>
                  <a:pt x="11804261" y="860017"/>
                  <a:pt x="11805673" y="867351"/>
                </a:cubicBezTo>
                <a:cubicBezTo>
                  <a:pt x="11807597" y="877339"/>
                  <a:pt x="11803179" y="880686"/>
                  <a:pt x="11788074" y="880686"/>
                </a:cubicBezTo>
                <a:cubicBezTo>
                  <a:pt x="11772969" y="880686"/>
                  <a:pt x="11768551" y="877339"/>
                  <a:pt x="11770474" y="867351"/>
                </a:cubicBezTo>
                <a:close/>
                <a:moveTo>
                  <a:pt x="11560511" y="724432"/>
                </a:moveTo>
                <a:cubicBezTo>
                  <a:pt x="11557857" y="717516"/>
                  <a:pt x="11560511" y="713046"/>
                  <a:pt x="11567333" y="713046"/>
                </a:cubicBezTo>
                <a:cubicBezTo>
                  <a:pt x="11579657" y="713046"/>
                  <a:pt x="11582461" y="724953"/>
                  <a:pt x="11571702" y="731603"/>
                </a:cubicBezTo>
                <a:cubicBezTo>
                  <a:pt x="11567950" y="733921"/>
                  <a:pt x="11562914" y="730695"/>
                  <a:pt x="11560511" y="724432"/>
                </a:cubicBezTo>
                <a:close/>
                <a:moveTo>
                  <a:pt x="11822364" y="518736"/>
                </a:moveTo>
                <a:cubicBezTo>
                  <a:pt x="11822364" y="502649"/>
                  <a:pt x="11825920" y="499686"/>
                  <a:pt x="11845224" y="499686"/>
                </a:cubicBezTo>
                <a:cubicBezTo>
                  <a:pt x="11864527" y="499686"/>
                  <a:pt x="11868084" y="502649"/>
                  <a:pt x="11868084" y="518736"/>
                </a:cubicBezTo>
                <a:cubicBezTo>
                  <a:pt x="11868084" y="534823"/>
                  <a:pt x="11864527" y="537786"/>
                  <a:pt x="11845224" y="537786"/>
                </a:cubicBezTo>
                <a:cubicBezTo>
                  <a:pt x="11825920" y="537786"/>
                  <a:pt x="11822364" y="534823"/>
                  <a:pt x="11822364" y="518736"/>
                </a:cubicBezTo>
                <a:close/>
                <a:moveTo>
                  <a:pt x="11896024" y="525086"/>
                </a:moveTo>
                <a:cubicBezTo>
                  <a:pt x="11884278" y="513340"/>
                  <a:pt x="11891574" y="498716"/>
                  <a:pt x="11908011" y="501061"/>
                </a:cubicBezTo>
                <a:cubicBezTo>
                  <a:pt x="11929584" y="504139"/>
                  <a:pt x="11936399" y="530166"/>
                  <a:pt x="11915633" y="530166"/>
                </a:cubicBezTo>
                <a:cubicBezTo>
                  <a:pt x="11907642" y="530166"/>
                  <a:pt x="11898817" y="527880"/>
                  <a:pt x="11896024" y="525086"/>
                </a:cubicBezTo>
                <a:close/>
                <a:moveTo>
                  <a:pt x="10812714" y="514926"/>
                </a:moveTo>
                <a:cubicBezTo>
                  <a:pt x="10809672" y="510005"/>
                  <a:pt x="10810613" y="502549"/>
                  <a:pt x="10814804" y="498358"/>
                </a:cubicBezTo>
                <a:cubicBezTo>
                  <a:pt x="10819883" y="493278"/>
                  <a:pt x="10824267" y="493721"/>
                  <a:pt x="10827954" y="499686"/>
                </a:cubicBezTo>
                <a:cubicBezTo>
                  <a:pt x="10830996" y="504607"/>
                  <a:pt x="10830054" y="512063"/>
                  <a:pt x="10825863" y="516254"/>
                </a:cubicBezTo>
                <a:cubicBezTo>
                  <a:pt x="10820784" y="521334"/>
                  <a:pt x="10816400" y="520891"/>
                  <a:pt x="10812714" y="514926"/>
                </a:cubicBezTo>
                <a:close/>
                <a:moveTo>
                  <a:pt x="10953684" y="514665"/>
                </a:moveTo>
                <a:cubicBezTo>
                  <a:pt x="10943791" y="508045"/>
                  <a:pt x="10944243" y="505499"/>
                  <a:pt x="10957045" y="495731"/>
                </a:cubicBezTo>
                <a:cubicBezTo>
                  <a:pt x="10982013" y="476682"/>
                  <a:pt x="11014644" y="486261"/>
                  <a:pt x="11014644" y="512640"/>
                </a:cubicBezTo>
                <a:cubicBezTo>
                  <a:pt x="11014644" y="524499"/>
                  <a:pt x="10970570" y="525963"/>
                  <a:pt x="10953684" y="514665"/>
                </a:cubicBezTo>
                <a:close/>
                <a:moveTo>
                  <a:pt x="11840499" y="450521"/>
                </a:moveTo>
                <a:cubicBezTo>
                  <a:pt x="11834684" y="435368"/>
                  <a:pt x="11843299" y="423486"/>
                  <a:pt x="11860098" y="423486"/>
                </a:cubicBezTo>
                <a:cubicBezTo>
                  <a:pt x="11874722" y="423486"/>
                  <a:pt x="11886452" y="442739"/>
                  <a:pt x="11879088" y="454654"/>
                </a:cubicBezTo>
                <a:cubicBezTo>
                  <a:pt x="11872311" y="465622"/>
                  <a:pt x="11845179" y="462716"/>
                  <a:pt x="11840499" y="450521"/>
                </a:cubicBezTo>
                <a:close/>
                <a:moveTo>
                  <a:pt x="10875127" y="402684"/>
                </a:moveTo>
                <a:cubicBezTo>
                  <a:pt x="10845369" y="398295"/>
                  <a:pt x="10853773" y="381576"/>
                  <a:pt x="10885739" y="381576"/>
                </a:cubicBezTo>
                <a:cubicBezTo>
                  <a:pt x="10903121" y="381576"/>
                  <a:pt x="10911774" y="385164"/>
                  <a:pt x="10911774" y="392371"/>
                </a:cubicBezTo>
                <a:cubicBezTo>
                  <a:pt x="10911774" y="404964"/>
                  <a:pt x="10904486" y="407015"/>
                  <a:pt x="10875127" y="402684"/>
                </a:cubicBezTo>
                <a:close/>
                <a:moveTo>
                  <a:pt x="2095434" y="316806"/>
                </a:moveTo>
                <a:cubicBezTo>
                  <a:pt x="2098024" y="312615"/>
                  <a:pt x="2103370" y="309186"/>
                  <a:pt x="2107314" y="309186"/>
                </a:cubicBezTo>
                <a:cubicBezTo>
                  <a:pt x="2111257" y="309186"/>
                  <a:pt x="2114484" y="312615"/>
                  <a:pt x="2114484" y="316806"/>
                </a:cubicBezTo>
                <a:cubicBezTo>
                  <a:pt x="2114484" y="320997"/>
                  <a:pt x="2109138" y="324426"/>
                  <a:pt x="2102604" y="324426"/>
                </a:cubicBezTo>
                <a:cubicBezTo>
                  <a:pt x="2096070" y="324426"/>
                  <a:pt x="2092844" y="320997"/>
                  <a:pt x="2095434" y="316806"/>
                </a:cubicBezTo>
                <a:close/>
                <a:moveTo>
                  <a:pt x="3016104" y="258887"/>
                </a:moveTo>
                <a:cubicBezTo>
                  <a:pt x="3013530" y="252178"/>
                  <a:pt x="3016187" y="243744"/>
                  <a:pt x="3022009" y="240145"/>
                </a:cubicBezTo>
                <a:cubicBezTo>
                  <a:pt x="3028116" y="236371"/>
                  <a:pt x="3031625" y="224352"/>
                  <a:pt x="3030303" y="211743"/>
                </a:cubicBezTo>
                <a:cubicBezTo>
                  <a:pt x="3028280" y="192460"/>
                  <a:pt x="3032375" y="187619"/>
                  <a:pt x="3065033" y="170675"/>
                </a:cubicBezTo>
                <a:cubicBezTo>
                  <a:pt x="3092871" y="156232"/>
                  <a:pt x="3114634" y="151252"/>
                  <a:pt x="3152746" y="150602"/>
                </a:cubicBezTo>
                <a:cubicBezTo>
                  <a:pt x="3180624" y="150128"/>
                  <a:pt x="3209594" y="146541"/>
                  <a:pt x="3217124" y="142633"/>
                </a:cubicBezTo>
                <a:cubicBezTo>
                  <a:pt x="3224653" y="138725"/>
                  <a:pt x="3256531" y="130881"/>
                  <a:pt x="3287964" y="125202"/>
                </a:cubicBezTo>
                <a:cubicBezTo>
                  <a:pt x="3329095" y="117770"/>
                  <a:pt x="3345114" y="111672"/>
                  <a:pt x="3345114" y="103446"/>
                </a:cubicBezTo>
                <a:cubicBezTo>
                  <a:pt x="3345114" y="97160"/>
                  <a:pt x="3348543" y="89497"/>
                  <a:pt x="3352734" y="86418"/>
                </a:cubicBezTo>
                <a:cubicBezTo>
                  <a:pt x="3365521" y="77023"/>
                  <a:pt x="3379404" y="79938"/>
                  <a:pt x="3379404" y="92016"/>
                </a:cubicBezTo>
                <a:cubicBezTo>
                  <a:pt x="3379404" y="98303"/>
                  <a:pt x="3382833" y="103446"/>
                  <a:pt x="3387024" y="103446"/>
                </a:cubicBezTo>
                <a:cubicBezTo>
                  <a:pt x="3391215" y="103446"/>
                  <a:pt x="3394644" y="109958"/>
                  <a:pt x="3394644" y="117917"/>
                </a:cubicBezTo>
                <a:cubicBezTo>
                  <a:pt x="3394644" y="134625"/>
                  <a:pt x="3343527" y="164406"/>
                  <a:pt x="3314849" y="164406"/>
                </a:cubicBezTo>
                <a:cubicBezTo>
                  <a:pt x="3304748" y="164406"/>
                  <a:pt x="3294364" y="167835"/>
                  <a:pt x="3291774" y="172026"/>
                </a:cubicBezTo>
                <a:cubicBezTo>
                  <a:pt x="3289184" y="176217"/>
                  <a:pt x="3279519" y="179646"/>
                  <a:pt x="3270297" y="179646"/>
                </a:cubicBezTo>
                <a:cubicBezTo>
                  <a:pt x="3261075" y="179646"/>
                  <a:pt x="3249247" y="186504"/>
                  <a:pt x="3244012" y="194886"/>
                </a:cubicBezTo>
                <a:cubicBezTo>
                  <a:pt x="3238778" y="203268"/>
                  <a:pt x="3229380" y="210126"/>
                  <a:pt x="3223129" y="210126"/>
                </a:cubicBezTo>
                <a:cubicBezTo>
                  <a:pt x="3216878" y="210126"/>
                  <a:pt x="3211764" y="213555"/>
                  <a:pt x="3211764" y="217746"/>
                </a:cubicBezTo>
                <a:cubicBezTo>
                  <a:pt x="3211764" y="221937"/>
                  <a:pt x="3198440" y="225366"/>
                  <a:pt x="3182155" y="225366"/>
                </a:cubicBezTo>
                <a:cubicBezTo>
                  <a:pt x="3165870" y="225366"/>
                  <a:pt x="3142724" y="230488"/>
                  <a:pt x="3130720" y="236749"/>
                </a:cubicBezTo>
                <a:cubicBezTo>
                  <a:pt x="3118716" y="243010"/>
                  <a:pt x="3103285" y="248153"/>
                  <a:pt x="3096430" y="248179"/>
                </a:cubicBezTo>
                <a:cubicBezTo>
                  <a:pt x="3089575" y="248202"/>
                  <a:pt x="3074144" y="253348"/>
                  <a:pt x="3062140" y="259609"/>
                </a:cubicBezTo>
                <a:cubicBezTo>
                  <a:pt x="3034076" y="274246"/>
                  <a:pt x="3021925" y="274055"/>
                  <a:pt x="3016104" y="258887"/>
                </a:cubicBezTo>
                <a:close/>
                <a:moveTo>
                  <a:pt x="10782234" y="257891"/>
                </a:moveTo>
                <a:cubicBezTo>
                  <a:pt x="10747614" y="249241"/>
                  <a:pt x="10746723" y="213832"/>
                  <a:pt x="10780329" y="182144"/>
                </a:cubicBezTo>
                <a:cubicBezTo>
                  <a:pt x="10818238" y="146399"/>
                  <a:pt x="10830049" y="142592"/>
                  <a:pt x="10889149" y="147061"/>
                </a:cubicBezTo>
                <a:cubicBezTo>
                  <a:pt x="10947607" y="151483"/>
                  <a:pt x="10976348" y="142717"/>
                  <a:pt x="10976818" y="120323"/>
                </a:cubicBezTo>
                <a:cubicBezTo>
                  <a:pt x="10976970" y="113136"/>
                  <a:pt x="10985148" y="97405"/>
                  <a:pt x="10994995" y="85366"/>
                </a:cubicBezTo>
                <a:cubicBezTo>
                  <a:pt x="11014080" y="62031"/>
                  <a:pt x="11007930" y="62510"/>
                  <a:pt x="11094654" y="77610"/>
                </a:cubicBezTo>
                <a:cubicBezTo>
                  <a:pt x="11123011" y="82547"/>
                  <a:pt x="11132375" y="103446"/>
                  <a:pt x="11106229" y="103446"/>
                </a:cubicBezTo>
                <a:cubicBezTo>
                  <a:pt x="11089802" y="103446"/>
                  <a:pt x="11081157" y="124997"/>
                  <a:pt x="11084831" y="156786"/>
                </a:cubicBezTo>
                <a:cubicBezTo>
                  <a:pt x="11086889" y="174583"/>
                  <a:pt x="11084542" y="175993"/>
                  <a:pt x="11049128" y="178229"/>
                </a:cubicBezTo>
                <a:cubicBezTo>
                  <a:pt x="11028279" y="179544"/>
                  <a:pt x="11007705" y="183500"/>
                  <a:pt x="11003408" y="187019"/>
                </a:cubicBezTo>
                <a:cubicBezTo>
                  <a:pt x="10999109" y="190538"/>
                  <a:pt x="10975877" y="195857"/>
                  <a:pt x="10951779" y="198840"/>
                </a:cubicBezTo>
                <a:cubicBezTo>
                  <a:pt x="10927680" y="201822"/>
                  <a:pt x="10907964" y="207065"/>
                  <a:pt x="10907964" y="210491"/>
                </a:cubicBezTo>
                <a:cubicBezTo>
                  <a:pt x="10907964" y="213916"/>
                  <a:pt x="10900248" y="219122"/>
                  <a:pt x="10890819" y="222058"/>
                </a:cubicBezTo>
                <a:cubicBezTo>
                  <a:pt x="10881389" y="224995"/>
                  <a:pt x="10856744" y="235513"/>
                  <a:pt x="10836052" y="245432"/>
                </a:cubicBezTo>
                <a:cubicBezTo>
                  <a:pt x="10815360" y="255351"/>
                  <a:pt x="10798215" y="263068"/>
                  <a:pt x="10797952" y="262582"/>
                </a:cubicBezTo>
                <a:cubicBezTo>
                  <a:pt x="10797693" y="262096"/>
                  <a:pt x="10790616" y="259985"/>
                  <a:pt x="10782234" y="257891"/>
                </a:cubicBezTo>
                <a:close/>
                <a:moveTo>
                  <a:pt x="7844973" y="212491"/>
                </a:moveTo>
                <a:cubicBezTo>
                  <a:pt x="7845117" y="204474"/>
                  <a:pt x="7855753" y="193777"/>
                  <a:pt x="7870370" y="186951"/>
                </a:cubicBezTo>
                <a:cubicBezTo>
                  <a:pt x="7892099" y="176803"/>
                  <a:pt x="7896897" y="176680"/>
                  <a:pt x="7905646" y="186046"/>
                </a:cubicBezTo>
                <a:cubicBezTo>
                  <a:pt x="7921148" y="202639"/>
                  <a:pt x="7904953" y="221163"/>
                  <a:pt x="7872527" y="223921"/>
                </a:cubicBezTo>
                <a:cubicBezTo>
                  <a:pt x="7849835" y="225851"/>
                  <a:pt x="7844770" y="223750"/>
                  <a:pt x="7844973" y="212491"/>
                </a:cubicBezTo>
                <a:close/>
                <a:moveTo>
                  <a:pt x="10188392" y="210699"/>
                </a:moveTo>
                <a:cubicBezTo>
                  <a:pt x="10172284" y="192900"/>
                  <a:pt x="10177389" y="172345"/>
                  <a:pt x="10199341" y="166604"/>
                </a:cubicBezTo>
                <a:cubicBezTo>
                  <a:pt x="10207704" y="164418"/>
                  <a:pt x="10214544" y="159600"/>
                  <a:pt x="10214544" y="155897"/>
                </a:cubicBezTo>
                <a:cubicBezTo>
                  <a:pt x="10214544" y="146172"/>
                  <a:pt x="10250788" y="147626"/>
                  <a:pt x="10270290" y="158134"/>
                </a:cubicBezTo>
                <a:cubicBezTo>
                  <a:pt x="10279444" y="163067"/>
                  <a:pt x="10305175" y="167763"/>
                  <a:pt x="10327469" y="168570"/>
                </a:cubicBezTo>
                <a:cubicBezTo>
                  <a:pt x="10349763" y="169378"/>
                  <a:pt x="10371511" y="173546"/>
                  <a:pt x="10375798" y="177833"/>
                </a:cubicBezTo>
                <a:cubicBezTo>
                  <a:pt x="10380085" y="182120"/>
                  <a:pt x="10397448" y="183768"/>
                  <a:pt x="10414383" y="181497"/>
                </a:cubicBezTo>
                <a:cubicBezTo>
                  <a:pt x="10438643" y="178243"/>
                  <a:pt x="10444384" y="179629"/>
                  <a:pt x="10441454" y="188032"/>
                </a:cubicBezTo>
                <a:cubicBezTo>
                  <a:pt x="10439235" y="194397"/>
                  <a:pt x="10429609" y="197812"/>
                  <a:pt x="10417579" y="196503"/>
                </a:cubicBezTo>
                <a:cubicBezTo>
                  <a:pt x="10406493" y="195296"/>
                  <a:pt x="10397424" y="197253"/>
                  <a:pt x="10397424" y="200852"/>
                </a:cubicBezTo>
                <a:cubicBezTo>
                  <a:pt x="10397424" y="204450"/>
                  <a:pt x="10368288" y="205865"/>
                  <a:pt x="10332679" y="203996"/>
                </a:cubicBezTo>
                <a:cubicBezTo>
                  <a:pt x="10295068" y="202022"/>
                  <a:pt x="10263933" y="203822"/>
                  <a:pt x="10258384" y="208292"/>
                </a:cubicBezTo>
                <a:cubicBezTo>
                  <a:pt x="10253132" y="212524"/>
                  <a:pt x="10238339" y="218227"/>
                  <a:pt x="10225511" y="220965"/>
                </a:cubicBezTo>
                <a:cubicBezTo>
                  <a:pt x="10207648" y="224778"/>
                  <a:pt x="10198958" y="222375"/>
                  <a:pt x="10188392" y="210699"/>
                </a:cubicBezTo>
                <a:close/>
                <a:moveTo>
                  <a:pt x="2958399" y="204873"/>
                </a:moveTo>
                <a:cubicBezTo>
                  <a:pt x="2939571" y="199953"/>
                  <a:pt x="2941854" y="183502"/>
                  <a:pt x="2963316" y="169440"/>
                </a:cubicBezTo>
                <a:cubicBezTo>
                  <a:pt x="2980435" y="158223"/>
                  <a:pt x="2981822" y="158451"/>
                  <a:pt x="2985655" y="173108"/>
                </a:cubicBezTo>
                <a:cubicBezTo>
                  <a:pt x="2990006" y="189749"/>
                  <a:pt x="2984773" y="210711"/>
                  <a:pt x="2976634" y="209242"/>
                </a:cubicBezTo>
                <a:cubicBezTo>
                  <a:pt x="2973939" y="208756"/>
                  <a:pt x="2965733" y="206790"/>
                  <a:pt x="2958399" y="204873"/>
                </a:cubicBezTo>
                <a:close/>
                <a:moveTo>
                  <a:pt x="7703739" y="182244"/>
                </a:moveTo>
                <a:cubicBezTo>
                  <a:pt x="7696641" y="165258"/>
                  <a:pt x="7693907" y="144668"/>
                  <a:pt x="7696741" y="129560"/>
                </a:cubicBezTo>
                <a:cubicBezTo>
                  <a:pt x="7700522" y="109405"/>
                  <a:pt x="7698403" y="103158"/>
                  <a:pt x="7685429" y="96214"/>
                </a:cubicBezTo>
                <a:cubicBezTo>
                  <a:pt x="7666968" y="86334"/>
                  <a:pt x="7663774" y="57726"/>
                  <a:pt x="7681133" y="57726"/>
                </a:cubicBezTo>
                <a:cubicBezTo>
                  <a:pt x="7687551" y="57726"/>
                  <a:pt x="7694776" y="62870"/>
                  <a:pt x="7697189" y="69156"/>
                </a:cubicBezTo>
                <a:cubicBezTo>
                  <a:pt x="7704634" y="88560"/>
                  <a:pt x="7735743" y="83171"/>
                  <a:pt x="7741173" y="61536"/>
                </a:cubicBezTo>
                <a:cubicBezTo>
                  <a:pt x="7746115" y="41847"/>
                  <a:pt x="7756494" y="36807"/>
                  <a:pt x="7764714" y="50106"/>
                </a:cubicBezTo>
                <a:cubicBezTo>
                  <a:pt x="7767304" y="54297"/>
                  <a:pt x="7776079" y="57726"/>
                  <a:pt x="7784214" y="57726"/>
                </a:cubicBezTo>
                <a:cubicBezTo>
                  <a:pt x="7800720" y="57726"/>
                  <a:pt x="7804226" y="69589"/>
                  <a:pt x="7789479" y="75540"/>
                </a:cubicBezTo>
                <a:cubicBezTo>
                  <a:pt x="7783150" y="78094"/>
                  <a:pt x="7783916" y="79585"/>
                  <a:pt x="7791765" y="79985"/>
                </a:cubicBezTo>
                <a:cubicBezTo>
                  <a:pt x="7798261" y="80315"/>
                  <a:pt x="7807324" y="76838"/>
                  <a:pt x="7811905" y="72257"/>
                </a:cubicBezTo>
                <a:cubicBezTo>
                  <a:pt x="7817932" y="66231"/>
                  <a:pt x="7825273" y="67228"/>
                  <a:pt x="7838451" y="75863"/>
                </a:cubicBezTo>
                <a:cubicBezTo>
                  <a:pt x="7853929" y="86005"/>
                  <a:pt x="7875636" y="92849"/>
                  <a:pt x="7899969" y="95260"/>
                </a:cubicBezTo>
                <a:cubicBezTo>
                  <a:pt x="7903112" y="95571"/>
                  <a:pt x="7905684" y="100970"/>
                  <a:pt x="7905684" y="107256"/>
                </a:cubicBezTo>
                <a:cubicBezTo>
                  <a:pt x="7905684" y="115138"/>
                  <a:pt x="7897772" y="118686"/>
                  <a:pt x="7880195" y="118686"/>
                </a:cubicBezTo>
                <a:cubicBezTo>
                  <a:pt x="7851474" y="118686"/>
                  <a:pt x="7832197" y="135661"/>
                  <a:pt x="7828274" y="164406"/>
                </a:cubicBezTo>
                <a:cubicBezTo>
                  <a:pt x="7826340" y="178570"/>
                  <a:pt x="7820442" y="184061"/>
                  <a:pt x="7805277" y="185813"/>
                </a:cubicBezTo>
                <a:cubicBezTo>
                  <a:pt x="7794058" y="187110"/>
                  <a:pt x="7780779" y="193111"/>
                  <a:pt x="7775768" y="199148"/>
                </a:cubicBezTo>
                <a:cubicBezTo>
                  <a:pt x="7770757" y="205186"/>
                  <a:pt x="7755122" y="210126"/>
                  <a:pt x="7741023" y="210126"/>
                </a:cubicBezTo>
                <a:cubicBezTo>
                  <a:pt x="7718717" y="210126"/>
                  <a:pt x="7713876" y="206506"/>
                  <a:pt x="7703739" y="182244"/>
                </a:cubicBezTo>
                <a:close/>
                <a:moveTo>
                  <a:pt x="3451794" y="181815"/>
                </a:moveTo>
                <a:cubicBezTo>
                  <a:pt x="3428891" y="163844"/>
                  <a:pt x="3416354" y="109765"/>
                  <a:pt x="3432744" y="99636"/>
                </a:cubicBezTo>
                <a:cubicBezTo>
                  <a:pt x="3436935" y="97046"/>
                  <a:pt x="3440364" y="86105"/>
                  <a:pt x="3440364" y="75323"/>
                </a:cubicBezTo>
                <a:cubicBezTo>
                  <a:pt x="3440364" y="56429"/>
                  <a:pt x="3441537" y="55929"/>
                  <a:pt x="3472749" y="61523"/>
                </a:cubicBezTo>
                <a:cubicBezTo>
                  <a:pt x="3509576" y="68123"/>
                  <a:pt x="3531395" y="68393"/>
                  <a:pt x="3625149" y="63410"/>
                </a:cubicBezTo>
                <a:lnTo>
                  <a:pt x="3691824" y="59866"/>
                </a:lnTo>
                <a:lnTo>
                  <a:pt x="3691824" y="81656"/>
                </a:lnTo>
                <a:cubicBezTo>
                  <a:pt x="3691824" y="93640"/>
                  <a:pt x="3688493" y="103446"/>
                  <a:pt x="3684422" y="103446"/>
                </a:cubicBezTo>
                <a:cubicBezTo>
                  <a:pt x="3680351" y="103446"/>
                  <a:pt x="3674152" y="114590"/>
                  <a:pt x="3670646" y="128211"/>
                </a:cubicBezTo>
                <a:cubicBezTo>
                  <a:pt x="3665518" y="148137"/>
                  <a:pt x="3659893" y="153473"/>
                  <a:pt x="3641854" y="155518"/>
                </a:cubicBezTo>
                <a:cubicBezTo>
                  <a:pt x="3629523" y="156917"/>
                  <a:pt x="3614290" y="162552"/>
                  <a:pt x="3608004" y="168042"/>
                </a:cubicBezTo>
                <a:cubicBezTo>
                  <a:pt x="3594972" y="179422"/>
                  <a:pt x="3463516" y="191012"/>
                  <a:pt x="3451794" y="181815"/>
                </a:cubicBezTo>
                <a:close/>
                <a:moveTo>
                  <a:pt x="9218929" y="173797"/>
                </a:moveTo>
                <a:cubicBezTo>
                  <a:pt x="9214074" y="170708"/>
                  <a:pt x="9207640" y="155056"/>
                  <a:pt x="9204631" y="139015"/>
                </a:cubicBezTo>
                <a:cubicBezTo>
                  <a:pt x="9201622" y="122974"/>
                  <a:pt x="9194449" y="108041"/>
                  <a:pt x="9188691" y="105832"/>
                </a:cubicBezTo>
                <a:cubicBezTo>
                  <a:pt x="9170942" y="99021"/>
                  <a:pt x="9177060" y="73942"/>
                  <a:pt x="9199179" y="62838"/>
                </a:cubicBezTo>
                <a:cubicBezTo>
                  <a:pt x="9210704" y="57052"/>
                  <a:pt x="9241826" y="48168"/>
                  <a:pt x="9268337" y="43095"/>
                </a:cubicBezTo>
                <a:cubicBezTo>
                  <a:pt x="9309826" y="35156"/>
                  <a:pt x="9319076" y="35533"/>
                  <a:pt x="9334744" y="45799"/>
                </a:cubicBezTo>
                <a:cubicBezTo>
                  <a:pt x="9344755" y="52359"/>
                  <a:pt x="9358212" y="57726"/>
                  <a:pt x="9364645" y="57726"/>
                </a:cubicBezTo>
                <a:cubicBezTo>
                  <a:pt x="9372044" y="57726"/>
                  <a:pt x="9376344" y="64728"/>
                  <a:pt x="9376344" y="76776"/>
                </a:cubicBezTo>
                <a:cubicBezTo>
                  <a:pt x="9376344" y="87253"/>
                  <a:pt x="9372915" y="95826"/>
                  <a:pt x="9368724" y="95826"/>
                </a:cubicBezTo>
                <a:cubicBezTo>
                  <a:pt x="9364533" y="95826"/>
                  <a:pt x="9361104" y="104506"/>
                  <a:pt x="9361104" y="115115"/>
                </a:cubicBezTo>
                <a:cubicBezTo>
                  <a:pt x="9361104" y="126782"/>
                  <a:pt x="9355835" y="136088"/>
                  <a:pt x="9347769" y="138666"/>
                </a:cubicBezTo>
                <a:cubicBezTo>
                  <a:pt x="9327680" y="145086"/>
                  <a:pt x="9298721" y="157403"/>
                  <a:pt x="9276108" y="169144"/>
                </a:cubicBezTo>
                <a:cubicBezTo>
                  <a:pt x="9253844" y="180704"/>
                  <a:pt x="9232512" y="182440"/>
                  <a:pt x="9218929" y="173797"/>
                </a:cubicBezTo>
                <a:close/>
                <a:moveTo>
                  <a:pt x="8490519" y="156367"/>
                </a:moveTo>
                <a:cubicBezTo>
                  <a:pt x="8471279" y="144885"/>
                  <a:pt x="8473627" y="121042"/>
                  <a:pt x="8494329" y="117669"/>
                </a:cubicBezTo>
                <a:cubicBezTo>
                  <a:pt x="8503758" y="116133"/>
                  <a:pt x="8528589" y="116590"/>
                  <a:pt x="8549507" y="118686"/>
                </a:cubicBezTo>
                <a:cubicBezTo>
                  <a:pt x="8576976" y="121437"/>
                  <a:pt x="8588209" y="126019"/>
                  <a:pt x="8589946" y="135180"/>
                </a:cubicBezTo>
                <a:cubicBezTo>
                  <a:pt x="8591296" y="142305"/>
                  <a:pt x="8586316" y="149575"/>
                  <a:pt x="8578583" y="151768"/>
                </a:cubicBezTo>
                <a:cubicBezTo>
                  <a:pt x="8544378" y="161468"/>
                  <a:pt x="8502712" y="163643"/>
                  <a:pt x="8490519" y="156367"/>
                </a:cubicBezTo>
                <a:close/>
                <a:moveTo>
                  <a:pt x="4899594" y="118686"/>
                </a:moveTo>
                <a:cubicBezTo>
                  <a:pt x="4902184" y="114495"/>
                  <a:pt x="4905815" y="111066"/>
                  <a:pt x="4907664" y="111066"/>
                </a:cubicBezTo>
                <a:cubicBezTo>
                  <a:pt x="4909512" y="111066"/>
                  <a:pt x="4911024" y="114495"/>
                  <a:pt x="4911024" y="118686"/>
                </a:cubicBezTo>
                <a:cubicBezTo>
                  <a:pt x="4911024" y="122877"/>
                  <a:pt x="4907393" y="126306"/>
                  <a:pt x="4902954" y="126306"/>
                </a:cubicBezTo>
                <a:cubicBezTo>
                  <a:pt x="4898516" y="126306"/>
                  <a:pt x="4897004" y="122877"/>
                  <a:pt x="4899594" y="118686"/>
                </a:cubicBezTo>
                <a:close/>
                <a:moveTo>
                  <a:pt x="7918647" y="113869"/>
                </a:moveTo>
                <a:cubicBezTo>
                  <a:pt x="7907933" y="103154"/>
                  <a:pt x="7913757" y="95826"/>
                  <a:pt x="7932989" y="95826"/>
                </a:cubicBezTo>
                <a:cubicBezTo>
                  <a:pt x="7945348" y="95826"/>
                  <a:pt x="7951494" y="99370"/>
                  <a:pt x="7949503" y="105351"/>
                </a:cubicBezTo>
                <a:cubicBezTo>
                  <a:pt x="7945835" y="116367"/>
                  <a:pt x="7926487" y="121708"/>
                  <a:pt x="7918647" y="113869"/>
                </a:cubicBezTo>
                <a:close/>
                <a:moveTo>
                  <a:pt x="10331459" y="91650"/>
                </a:moveTo>
                <a:cubicBezTo>
                  <a:pt x="10326783" y="79465"/>
                  <a:pt x="10347776" y="58407"/>
                  <a:pt x="10365039" y="57968"/>
                </a:cubicBezTo>
                <a:cubicBezTo>
                  <a:pt x="10370278" y="57835"/>
                  <a:pt x="10374564" y="54297"/>
                  <a:pt x="10374564" y="50106"/>
                </a:cubicBezTo>
                <a:cubicBezTo>
                  <a:pt x="10374564" y="38362"/>
                  <a:pt x="10403432" y="41079"/>
                  <a:pt x="10424362" y="54792"/>
                </a:cubicBezTo>
                <a:cubicBezTo>
                  <a:pt x="10449714" y="71404"/>
                  <a:pt x="10448070" y="78323"/>
                  <a:pt x="10415543" y="91914"/>
                </a:cubicBezTo>
                <a:cubicBezTo>
                  <a:pt x="10379195" y="107101"/>
                  <a:pt x="10337338" y="106969"/>
                  <a:pt x="10331459" y="91650"/>
                </a:cubicBezTo>
                <a:close/>
                <a:moveTo>
                  <a:pt x="10450764" y="72966"/>
                </a:moveTo>
                <a:cubicBezTo>
                  <a:pt x="10450764" y="64499"/>
                  <a:pt x="10455844" y="57726"/>
                  <a:pt x="10462194" y="57726"/>
                </a:cubicBezTo>
                <a:cubicBezTo>
                  <a:pt x="10468544" y="57726"/>
                  <a:pt x="10473624" y="64499"/>
                  <a:pt x="10473624" y="72966"/>
                </a:cubicBezTo>
                <a:cubicBezTo>
                  <a:pt x="10473624" y="81432"/>
                  <a:pt x="10468544" y="88206"/>
                  <a:pt x="10462194" y="88206"/>
                </a:cubicBezTo>
                <a:cubicBezTo>
                  <a:pt x="10455844" y="88206"/>
                  <a:pt x="10450764" y="81432"/>
                  <a:pt x="10450764" y="72966"/>
                </a:cubicBezTo>
                <a:close/>
                <a:moveTo>
                  <a:pt x="8164764" y="45704"/>
                </a:moveTo>
                <a:cubicBezTo>
                  <a:pt x="8164764" y="20578"/>
                  <a:pt x="8165823" y="19626"/>
                  <a:pt x="8193788" y="19626"/>
                </a:cubicBezTo>
                <a:cubicBezTo>
                  <a:pt x="8228680" y="19626"/>
                  <a:pt x="8251277" y="34287"/>
                  <a:pt x="8247413" y="54419"/>
                </a:cubicBezTo>
                <a:cubicBezTo>
                  <a:pt x="8245088" y="66538"/>
                  <a:pt x="8237495" y="69389"/>
                  <a:pt x="8204675" y="70469"/>
                </a:cubicBezTo>
                <a:lnTo>
                  <a:pt x="8164764" y="71781"/>
                </a:lnTo>
                <a:lnTo>
                  <a:pt x="8164764" y="45704"/>
                </a:lnTo>
                <a:close/>
                <a:moveTo>
                  <a:pt x="10085004" y="50986"/>
                </a:moveTo>
                <a:cubicBezTo>
                  <a:pt x="10085004" y="21609"/>
                  <a:pt x="10097387" y="17886"/>
                  <a:pt x="10184484" y="21078"/>
                </a:cubicBezTo>
                <a:cubicBezTo>
                  <a:pt x="10243736" y="23249"/>
                  <a:pt x="10249019" y="24739"/>
                  <a:pt x="10251177" y="39882"/>
                </a:cubicBezTo>
                <a:cubicBezTo>
                  <a:pt x="10253291" y="54716"/>
                  <a:pt x="10249184" y="56748"/>
                  <a:pt x="10209267" y="60620"/>
                </a:cubicBezTo>
                <a:cubicBezTo>
                  <a:pt x="10184928" y="62980"/>
                  <a:pt x="10147012" y="67054"/>
                  <a:pt x="10125009" y="69674"/>
                </a:cubicBezTo>
                <a:lnTo>
                  <a:pt x="10085004" y="74437"/>
                </a:lnTo>
                <a:lnTo>
                  <a:pt x="10085004" y="50986"/>
                </a:lnTo>
                <a:close/>
                <a:moveTo>
                  <a:pt x="5994410" y="53513"/>
                </a:moveTo>
                <a:cubicBezTo>
                  <a:pt x="5997857" y="36962"/>
                  <a:pt x="6011380" y="35949"/>
                  <a:pt x="6014473" y="52011"/>
                </a:cubicBezTo>
                <a:cubicBezTo>
                  <a:pt x="6016080" y="60352"/>
                  <a:pt x="6012342" y="65346"/>
                  <a:pt x="6004494" y="65346"/>
                </a:cubicBezTo>
                <a:cubicBezTo>
                  <a:pt x="5997173" y="65346"/>
                  <a:pt x="5992973" y="60417"/>
                  <a:pt x="5994410" y="53513"/>
                </a:cubicBezTo>
                <a:close/>
              </a:path>
            </a:pathLst>
          </a:custGeom>
          <a:solidFill>
            <a:srgbClr val="A2FF31">
              <a:alpha val="46000"/>
            </a:srgbClr>
          </a:solidFill>
          <a:ln w="80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raphic 4">
            <a:extLst>
              <a:ext uri="{FF2B5EF4-FFF2-40B4-BE49-F238E27FC236}">
                <a16:creationId xmlns:a16="http://schemas.microsoft.com/office/drawing/2014/main" id="{41DBDB4E-3684-42F0-A3A7-019BC5680C29}"/>
              </a:ext>
            </a:extLst>
          </p:cNvPr>
          <p:cNvSpPr/>
          <p:nvPr/>
        </p:nvSpPr>
        <p:spPr>
          <a:xfrm>
            <a:off x="4511824" y="4499023"/>
            <a:ext cx="5112568" cy="298129"/>
          </a:xfrm>
          <a:custGeom>
            <a:avLst/>
            <a:gdLst>
              <a:gd name="connsiteX0" fmla="*/ 607419 w 12192000"/>
              <a:gd name="connsiteY0" fmla="*/ 2316624 h 2331720"/>
              <a:gd name="connsiteX1" fmla="*/ 590484 w 12192000"/>
              <a:gd name="connsiteY1" fmla="*/ 2293575 h 2331720"/>
              <a:gd name="connsiteX2" fmla="*/ 573026 w 12192000"/>
              <a:gd name="connsiteY2" fmla="*/ 2275751 h 2331720"/>
              <a:gd name="connsiteX3" fmla="*/ 545423 w 12192000"/>
              <a:gd name="connsiteY3" fmla="*/ 2256890 h 2331720"/>
              <a:gd name="connsiteX4" fmla="*/ 517610 w 12192000"/>
              <a:gd name="connsiteY4" fmla="*/ 2244666 h 2331720"/>
              <a:gd name="connsiteX5" fmla="*/ 495675 w 12192000"/>
              <a:gd name="connsiteY5" fmla="*/ 2237760 h 2331720"/>
              <a:gd name="connsiteX6" fmla="*/ 453324 w 12192000"/>
              <a:gd name="connsiteY6" fmla="*/ 2225616 h 2331720"/>
              <a:gd name="connsiteX7" fmla="*/ 410973 w 12192000"/>
              <a:gd name="connsiteY7" fmla="*/ 2213472 h 2331720"/>
              <a:gd name="connsiteX8" fmla="*/ 388001 w 12192000"/>
              <a:gd name="connsiteY8" fmla="*/ 2206566 h 2331720"/>
              <a:gd name="connsiteX9" fmla="*/ 356065 w 12192000"/>
              <a:gd name="connsiteY9" fmla="*/ 2199502 h 2331720"/>
              <a:gd name="connsiteX10" fmla="*/ 328775 w 12192000"/>
              <a:gd name="connsiteY10" fmla="*/ 2188034 h 2331720"/>
              <a:gd name="connsiteX11" fmla="*/ 310742 w 12192000"/>
              <a:gd name="connsiteY11" fmla="*/ 2168427 h 2331720"/>
              <a:gd name="connsiteX12" fmla="*/ 300541 w 12192000"/>
              <a:gd name="connsiteY12" fmla="*/ 2153226 h 2331720"/>
              <a:gd name="connsiteX13" fmla="*/ 291905 w 12192000"/>
              <a:gd name="connsiteY13" fmla="*/ 2132271 h 2331720"/>
              <a:gd name="connsiteX14" fmla="*/ 259014 w 12192000"/>
              <a:gd name="connsiteY14" fmla="*/ 2107089 h 2331720"/>
              <a:gd name="connsiteX15" fmla="*/ 211890 w 12192000"/>
              <a:gd name="connsiteY15" fmla="*/ 2093754 h 2331720"/>
              <a:gd name="connsiteX16" fmla="*/ 168881 w 12192000"/>
              <a:gd name="connsiteY16" fmla="*/ 2084646 h 2331720"/>
              <a:gd name="connsiteX17" fmla="*/ 76190 w 12192000"/>
              <a:gd name="connsiteY17" fmla="*/ 2000241 h 2331720"/>
              <a:gd name="connsiteX18" fmla="*/ 56751 w 12192000"/>
              <a:gd name="connsiteY18" fmla="*/ 1966536 h 2331720"/>
              <a:gd name="connsiteX19" fmla="*/ 33667 w 12192000"/>
              <a:gd name="connsiteY19" fmla="*/ 1913196 h 2331720"/>
              <a:gd name="connsiteX20" fmla="*/ 15979 w 12192000"/>
              <a:gd name="connsiteY20" fmla="*/ 1864416 h 2331720"/>
              <a:gd name="connsiteX21" fmla="*/ 5185 w 12192000"/>
              <a:gd name="connsiteY21" fmla="*/ 1657422 h 2331720"/>
              <a:gd name="connsiteX22" fmla="*/ 21369 w 12192000"/>
              <a:gd name="connsiteY22" fmla="*/ 1371974 h 2331720"/>
              <a:gd name="connsiteX23" fmla="*/ 77191 w 12192000"/>
              <a:gd name="connsiteY23" fmla="*/ 1274928 h 2331720"/>
              <a:gd name="connsiteX24" fmla="*/ 99372 w 12192000"/>
              <a:gd name="connsiteY24" fmla="*/ 1236828 h 2331720"/>
              <a:gd name="connsiteX25" fmla="*/ 134247 w 12192000"/>
              <a:gd name="connsiteY25" fmla="*/ 1174966 h 2331720"/>
              <a:gd name="connsiteX26" fmla="*/ 163764 w 12192000"/>
              <a:gd name="connsiteY26" fmla="*/ 1123531 h 2331720"/>
              <a:gd name="connsiteX27" fmla="*/ 170870 w 12192000"/>
              <a:gd name="connsiteY27" fmla="*/ 1109286 h 2331720"/>
              <a:gd name="connsiteX28" fmla="*/ 183233 w 12192000"/>
              <a:gd name="connsiteY28" fmla="*/ 1092726 h 2331720"/>
              <a:gd name="connsiteX29" fmla="*/ 238059 w 12192000"/>
              <a:gd name="connsiteY29" fmla="*/ 1018234 h 2331720"/>
              <a:gd name="connsiteX30" fmla="*/ 270444 w 12192000"/>
              <a:gd name="connsiteY30" fmla="*/ 977418 h 2331720"/>
              <a:gd name="connsiteX31" fmla="*/ 297045 w 12192000"/>
              <a:gd name="connsiteY31" fmla="*/ 947024 h 2331720"/>
              <a:gd name="connsiteX32" fmla="*/ 319510 w 12192000"/>
              <a:gd name="connsiteY32" fmla="*/ 917052 h 2331720"/>
              <a:gd name="connsiteX33" fmla="*/ 437076 w 12192000"/>
              <a:gd name="connsiteY33" fmla="*/ 819726 h 2331720"/>
              <a:gd name="connsiteX34" fmla="*/ 454188 w 12192000"/>
              <a:gd name="connsiteY34" fmla="*/ 807255 h 2331720"/>
              <a:gd name="connsiteX35" fmla="*/ 497031 w 12192000"/>
              <a:gd name="connsiteY35" fmla="*/ 780856 h 2331720"/>
              <a:gd name="connsiteX36" fmla="*/ 529524 w 12192000"/>
              <a:gd name="connsiteY36" fmla="*/ 759037 h 2331720"/>
              <a:gd name="connsiteX37" fmla="*/ 539598 w 12192000"/>
              <a:gd name="connsiteY37" fmla="*/ 751146 h 2331720"/>
              <a:gd name="connsiteX38" fmla="*/ 575244 w 12192000"/>
              <a:gd name="connsiteY38" fmla="*/ 720666 h 2331720"/>
              <a:gd name="connsiteX39" fmla="*/ 609457 w 12192000"/>
              <a:gd name="connsiteY39" fmla="*/ 690186 h 2331720"/>
              <a:gd name="connsiteX40" fmla="*/ 651444 w 12192000"/>
              <a:gd name="connsiteY40" fmla="*/ 638088 h 2331720"/>
              <a:gd name="connsiteX41" fmla="*/ 662874 w 12192000"/>
              <a:gd name="connsiteY41" fmla="*/ 621606 h 2331720"/>
              <a:gd name="connsiteX42" fmla="*/ 674304 w 12192000"/>
              <a:gd name="connsiteY42" fmla="*/ 594453 h 2331720"/>
              <a:gd name="connsiteX43" fmla="*/ 681338 w 12192000"/>
              <a:gd name="connsiteY43" fmla="*/ 572438 h 2331720"/>
              <a:gd name="connsiteX44" fmla="*/ 693252 w 12192000"/>
              <a:gd name="connsiteY44" fmla="*/ 545871 h 2331720"/>
              <a:gd name="connsiteX45" fmla="*/ 769319 w 12192000"/>
              <a:gd name="connsiteY45" fmla="*/ 464774 h 2331720"/>
              <a:gd name="connsiteX46" fmla="*/ 793844 w 12192000"/>
              <a:gd name="connsiteY46" fmla="*/ 449175 h 2331720"/>
              <a:gd name="connsiteX47" fmla="*/ 807536 w 12192000"/>
              <a:gd name="connsiteY47" fmla="*/ 438726 h 2331720"/>
              <a:gd name="connsiteX48" fmla="*/ 826704 w 12192000"/>
              <a:gd name="connsiteY48" fmla="*/ 427296 h 2331720"/>
              <a:gd name="connsiteX49" fmla="*/ 850497 w 12192000"/>
              <a:gd name="connsiteY49" fmla="*/ 415866 h 2331720"/>
              <a:gd name="connsiteX50" fmla="*/ 864804 w 12192000"/>
              <a:gd name="connsiteY50" fmla="*/ 408540 h 2331720"/>
              <a:gd name="connsiteX51" fmla="*/ 973389 w 12192000"/>
              <a:gd name="connsiteY51" fmla="*/ 381212 h 2331720"/>
              <a:gd name="connsiteX52" fmla="*/ 1024824 w 12192000"/>
              <a:gd name="connsiteY52" fmla="*/ 385355 h 2331720"/>
              <a:gd name="connsiteX53" fmla="*/ 1293429 w 12192000"/>
              <a:gd name="connsiteY53" fmla="*/ 380613 h 2331720"/>
              <a:gd name="connsiteX54" fmla="*/ 1344864 w 12192000"/>
              <a:gd name="connsiteY54" fmla="*/ 386892 h 2331720"/>
              <a:gd name="connsiteX55" fmla="*/ 1319033 w 12192000"/>
              <a:gd name="connsiteY55" fmla="*/ 406905 h 2331720"/>
              <a:gd name="connsiteX56" fmla="*/ 1294777 w 12192000"/>
              <a:gd name="connsiteY56" fmla="*/ 458122 h 2331720"/>
              <a:gd name="connsiteX57" fmla="*/ 1458834 w 12192000"/>
              <a:gd name="connsiteY57" fmla="*/ 454142 h 2331720"/>
              <a:gd name="connsiteX58" fmla="*/ 1501640 w 12192000"/>
              <a:gd name="connsiteY58" fmla="*/ 451054 h 2331720"/>
              <a:gd name="connsiteX59" fmla="*/ 1546737 w 12192000"/>
              <a:gd name="connsiteY59" fmla="*/ 454750 h 2331720"/>
              <a:gd name="connsiteX60" fmla="*/ 1578854 w 12192000"/>
              <a:gd name="connsiteY60" fmla="*/ 465730 h 2331720"/>
              <a:gd name="connsiteX61" fmla="*/ 1632140 w 12192000"/>
              <a:gd name="connsiteY61" fmla="*/ 467301 h 2331720"/>
              <a:gd name="connsiteX62" fmla="*/ 1694347 w 12192000"/>
              <a:gd name="connsiteY62" fmla="*/ 438726 h 2331720"/>
              <a:gd name="connsiteX63" fmla="*/ 1730658 w 12192000"/>
              <a:gd name="connsiteY63" fmla="*/ 398025 h 2331720"/>
              <a:gd name="connsiteX64" fmla="*/ 1667702 w 12192000"/>
              <a:gd name="connsiteY64" fmla="*/ 375567 h 2331720"/>
              <a:gd name="connsiteX65" fmla="*/ 1596440 w 12192000"/>
              <a:gd name="connsiteY65" fmla="*/ 341571 h 2331720"/>
              <a:gd name="connsiteX66" fmla="*/ 1614924 w 12192000"/>
              <a:gd name="connsiteY66" fmla="*/ 332046 h 2331720"/>
              <a:gd name="connsiteX67" fmla="*/ 1638234 w 12192000"/>
              <a:gd name="connsiteY67" fmla="*/ 324426 h 2331720"/>
              <a:gd name="connsiteX68" fmla="*/ 1790634 w 12192000"/>
              <a:gd name="connsiteY68" fmla="*/ 324426 h 2331720"/>
              <a:gd name="connsiteX69" fmla="*/ 1838567 w 12192000"/>
              <a:gd name="connsiteY69" fmla="*/ 316995 h 2331720"/>
              <a:gd name="connsiteX70" fmla="*/ 2039701 w 12192000"/>
              <a:gd name="connsiteY70" fmla="*/ 300890 h 2331720"/>
              <a:gd name="connsiteX71" fmla="*/ 2038284 w 12192000"/>
              <a:gd name="connsiteY71" fmla="*/ 347771 h 2331720"/>
              <a:gd name="connsiteX72" fmla="*/ 2021139 w 12192000"/>
              <a:gd name="connsiteY72" fmla="*/ 352333 h 2331720"/>
              <a:gd name="connsiteX73" fmla="*/ 2030664 w 12192000"/>
              <a:gd name="connsiteY73" fmla="*/ 363611 h 2331720"/>
              <a:gd name="connsiteX74" fmla="*/ 2023044 w 12192000"/>
              <a:gd name="connsiteY74" fmla="*/ 366336 h 2331720"/>
              <a:gd name="connsiteX75" fmla="*/ 2015424 w 12192000"/>
              <a:gd name="connsiteY75" fmla="*/ 367860 h 2331720"/>
              <a:gd name="connsiteX76" fmla="*/ 2154039 w 12192000"/>
              <a:gd name="connsiteY76" fmla="*/ 400630 h 2331720"/>
              <a:gd name="connsiteX77" fmla="*/ 2179254 w 12192000"/>
              <a:gd name="connsiteY77" fmla="*/ 408246 h 2331720"/>
              <a:gd name="connsiteX78" fmla="*/ 2271221 w 12192000"/>
              <a:gd name="connsiteY78" fmla="*/ 407394 h 2331720"/>
              <a:gd name="connsiteX79" fmla="*/ 2265955 w 12192000"/>
              <a:gd name="connsiteY79" fmla="*/ 392387 h 2331720"/>
              <a:gd name="connsiteX80" fmla="*/ 2265098 w 12192000"/>
              <a:gd name="connsiteY80" fmla="*/ 370292 h 2331720"/>
              <a:gd name="connsiteX81" fmla="*/ 2262316 w 12192000"/>
              <a:gd name="connsiteY81" fmla="*/ 335769 h 2331720"/>
              <a:gd name="connsiteX82" fmla="*/ 2243148 w 12192000"/>
              <a:gd name="connsiteY82" fmla="*/ 316806 h 2331720"/>
              <a:gd name="connsiteX83" fmla="*/ 2236404 w 12192000"/>
              <a:gd name="connsiteY83" fmla="*/ 302016 h 2331720"/>
              <a:gd name="connsiteX84" fmla="*/ 2228784 w 12192000"/>
              <a:gd name="connsiteY84" fmla="*/ 282516 h 2331720"/>
              <a:gd name="connsiteX85" fmla="*/ 2221164 w 12192000"/>
              <a:gd name="connsiteY85" fmla="*/ 260131 h 2331720"/>
              <a:gd name="connsiteX86" fmla="*/ 2316746 w 12192000"/>
              <a:gd name="connsiteY86" fmla="*/ 228370 h 2331720"/>
              <a:gd name="connsiteX87" fmla="*/ 2385575 w 12192000"/>
              <a:gd name="connsiteY87" fmla="*/ 240827 h 2331720"/>
              <a:gd name="connsiteX88" fmla="*/ 2443393 w 12192000"/>
              <a:gd name="connsiteY88" fmla="*/ 248226 h 2331720"/>
              <a:gd name="connsiteX89" fmla="*/ 2505762 w 12192000"/>
              <a:gd name="connsiteY89" fmla="*/ 259591 h 2331720"/>
              <a:gd name="connsiteX90" fmla="*/ 2579170 w 12192000"/>
              <a:gd name="connsiteY90" fmla="*/ 260855 h 2331720"/>
              <a:gd name="connsiteX91" fmla="*/ 2635514 w 12192000"/>
              <a:gd name="connsiteY91" fmla="*/ 220915 h 2331720"/>
              <a:gd name="connsiteX92" fmla="*/ 2650888 w 12192000"/>
              <a:gd name="connsiteY92" fmla="*/ 185084 h 2331720"/>
              <a:gd name="connsiteX93" fmla="*/ 2797886 w 12192000"/>
              <a:gd name="connsiteY93" fmla="*/ 196342 h 2331720"/>
              <a:gd name="connsiteX94" fmla="*/ 2863807 w 12192000"/>
              <a:gd name="connsiteY94" fmla="*/ 192178 h 2331720"/>
              <a:gd name="connsiteX95" fmla="*/ 2929824 w 12192000"/>
              <a:gd name="connsiteY95" fmla="*/ 191076 h 2331720"/>
              <a:gd name="connsiteX96" fmla="*/ 2922204 w 12192000"/>
              <a:gd name="connsiteY96" fmla="*/ 202506 h 2331720"/>
              <a:gd name="connsiteX97" fmla="*/ 2914584 w 12192000"/>
              <a:gd name="connsiteY97" fmla="*/ 214910 h 2331720"/>
              <a:gd name="connsiteX98" fmla="*/ 2945064 w 12192000"/>
              <a:gd name="connsiteY98" fmla="*/ 222440 h 2331720"/>
              <a:gd name="connsiteX99" fmla="*/ 2975544 w 12192000"/>
              <a:gd name="connsiteY99" fmla="*/ 228451 h 2331720"/>
              <a:gd name="connsiteX100" fmla="*/ 2984535 w 12192000"/>
              <a:gd name="connsiteY100" fmla="*/ 242333 h 2331720"/>
              <a:gd name="connsiteX101" fmla="*/ 2967633 w 12192000"/>
              <a:gd name="connsiteY101" fmla="*/ 271086 h 2331720"/>
              <a:gd name="connsiteX102" fmla="*/ 2954059 w 12192000"/>
              <a:gd name="connsiteY102" fmla="*/ 288231 h 2331720"/>
              <a:gd name="connsiteX103" fmla="*/ 2998414 w 12192000"/>
              <a:gd name="connsiteY103" fmla="*/ 305660 h 2331720"/>
              <a:gd name="connsiteX104" fmla="*/ 3049719 w 12192000"/>
              <a:gd name="connsiteY104" fmla="*/ 311745 h 2331720"/>
              <a:gd name="connsiteX105" fmla="*/ 3085326 w 12192000"/>
              <a:gd name="connsiteY105" fmla="*/ 312626 h 2331720"/>
              <a:gd name="connsiteX106" fmla="*/ 3123251 w 12192000"/>
              <a:gd name="connsiteY106" fmla="*/ 330338 h 2331720"/>
              <a:gd name="connsiteX107" fmla="*/ 3309364 w 12192000"/>
              <a:gd name="connsiteY107" fmla="*/ 340713 h 2331720"/>
              <a:gd name="connsiteX108" fmla="*/ 3371127 w 12192000"/>
              <a:gd name="connsiteY108" fmla="*/ 321210 h 2331720"/>
              <a:gd name="connsiteX109" fmla="*/ 3409884 w 12192000"/>
              <a:gd name="connsiteY109" fmla="*/ 325241 h 2331720"/>
              <a:gd name="connsiteX110" fmla="*/ 3461109 w 12192000"/>
              <a:gd name="connsiteY110" fmla="*/ 320529 h 2331720"/>
              <a:gd name="connsiteX111" fmla="*/ 3522543 w 12192000"/>
              <a:gd name="connsiteY111" fmla="*/ 305788 h 2331720"/>
              <a:gd name="connsiteX112" fmla="*/ 3574923 w 12192000"/>
              <a:gd name="connsiteY112" fmla="*/ 294906 h 2331720"/>
              <a:gd name="connsiteX113" fmla="*/ 3610162 w 12192000"/>
              <a:gd name="connsiteY113" fmla="*/ 282767 h 2331720"/>
              <a:gd name="connsiteX114" fmla="*/ 3644241 w 12192000"/>
              <a:gd name="connsiteY114" fmla="*/ 263257 h 2331720"/>
              <a:gd name="connsiteX115" fmla="*/ 3676584 w 12192000"/>
              <a:gd name="connsiteY115" fmla="*/ 258841 h 2331720"/>
              <a:gd name="connsiteX116" fmla="*/ 3776345 w 12192000"/>
              <a:gd name="connsiteY116" fmla="*/ 274519 h 2331720"/>
              <a:gd name="connsiteX117" fmla="*/ 3864009 w 12192000"/>
              <a:gd name="connsiteY117" fmla="*/ 259939 h 2331720"/>
              <a:gd name="connsiteX118" fmla="*/ 3880900 w 12192000"/>
              <a:gd name="connsiteY118" fmla="*/ 248226 h 2331720"/>
              <a:gd name="connsiteX119" fmla="*/ 3928044 w 12192000"/>
              <a:gd name="connsiteY119" fmla="*/ 221758 h 2331720"/>
              <a:gd name="connsiteX120" fmla="*/ 3950904 w 12192000"/>
              <a:gd name="connsiteY120" fmla="*/ 191076 h 2331720"/>
              <a:gd name="connsiteX121" fmla="*/ 3962923 w 12192000"/>
              <a:gd name="connsiteY121" fmla="*/ 136908 h 2331720"/>
              <a:gd name="connsiteX122" fmla="*/ 3970384 w 12192000"/>
              <a:gd name="connsiteY122" fmla="*/ 96582 h 2331720"/>
              <a:gd name="connsiteX123" fmla="*/ 3996624 w 12192000"/>
              <a:gd name="connsiteY123" fmla="*/ 68439 h 2331720"/>
              <a:gd name="connsiteX124" fmla="*/ 3964239 w 12192000"/>
              <a:gd name="connsiteY124" fmla="*/ 61801 h 2331720"/>
              <a:gd name="connsiteX125" fmla="*/ 3896172 w 12192000"/>
              <a:gd name="connsiteY125" fmla="*/ 69453 h 2331720"/>
              <a:gd name="connsiteX126" fmla="*/ 3826627 w 12192000"/>
              <a:gd name="connsiteY126" fmla="*/ 76160 h 2331720"/>
              <a:gd name="connsiteX127" fmla="*/ 3788539 w 12192000"/>
              <a:gd name="connsiteY127" fmla="*/ 70227 h 2331720"/>
              <a:gd name="connsiteX128" fmla="*/ 3828371 w 12192000"/>
              <a:gd name="connsiteY128" fmla="*/ 34237 h 2331720"/>
              <a:gd name="connsiteX129" fmla="*/ 3935530 w 12192000"/>
              <a:gd name="connsiteY129" fmla="*/ 20539 h 2331720"/>
              <a:gd name="connsiteX130" fmla="*/ 4024233 w 12192000"/>
              <a:gd name="connsiteY130" fmla="*/ 13542 h 2331720"/>
              <a:gd name="connsiteX131" fmla="*/ 4199281 w 12192000"/>
              <a:gd name="connsiteY131" fmla="*/ 4615 h 2331720"/>
              <a:gd name="connsiteX132" fmla="*/ 4403015 w 12192000"/>
              <a:gd name="connsiteY132" fmla="*/ 17312 h 2331720"/>
              <a:gd name="connsiteX133" fmla="*/ 4443270 w 12192000"/>
              <a:gd name="connsiteY133" fmla="*/ 51440 h 2331720"/>
              <a:gd name="connsiteX134" fmla="*/ 4477767 w 12192000"/>
              <a:gd name="connsiteY134" fmla="*/ 83772 h 2331720"/>
              <a:gd name="connsiteX135" fmla="*/ 4523369 w 12192000"/>
              <a:gd name="connsiteY135" fmla="*/ 94714 h 2331720"/>
              <a:gd name="connsiteX136" fmla="*/ 4702439 w 12192000"/>
              <a:gd name="connsiteY136" fmla="*/ 100569 h 2331720"/>
              <a:gd name="connsiteX137" fmla="*/ 4871019 w 12192000"/>
              <a:gd name="connsiteY137" fmla="*/ 101930 h 2331720"/>
              <a:gd name="connsiteX138" fmla="*/ 4880544 w 12192000"/>
              <a:gd name="connsiteY138" fmla="*/ 119501 h 2331720"/>
              <a:gd name="connsiteX139" fmla="*/ 4809379 w 12192000"/>
              <a:gd name="connsiteY139" fmla="*/ 133926 h 2331720"/>
              <a:gd name="connsiteX140" fmla="*/ 4738213 w 12192000"/>
              <a:gd name="connsiteY140" fmla="*/ 133926 h 2331720"/>
              <a:gd name="connsiteX141" fmla="*/ 4713177 w 12192000"/>
              <a:gd name="connsiteY141" fmla="*/ 161439 h 2331720"/>
              <a:gd name="connsiteX142" fmla="*/ 4661351 w 12192000"/>
              <a:gd name="connsiteY142" fmla="*/ 184604 h 2331720"/>
              <a:gd name="connsiteX143" fmla="*/ 4633745 w 12192000"/>
              <a:gd name="connsiteY143" fmla="*/ 238701 h 2331720"/>
              <a:gd name="connsiteX144" fmla="*/ 4797252 w 12192000"/>
              <a:gd name="connsiteY144" fmla="*/ 255846 h 2331720"/>
              <a:gd name="connsiteX145" fmla="*/ 4933884 w 12192000"/>
              <a:gd name="connsiteY145" fmla="*/ 264524 h 2331720"/>
              <a:gd name="connsiteX146" fmla="*/ 4981509 w 12192000"/>
              <a:gd name="connsiteY146" fmla="*/ 267242 h 2331720"/>
              <a:gd name="connsiteX147" fmla="*/ 5135814 w 12192000"/>
              <a:gd name="connsiteY147" fmla="*/ 266264 h 2331720"/>
              <a:gd name="connsiteX148" fmla="*/ 5257734 w 12192000"/>
              <a:gd name="connsiteY148" fmla="*/ 277920 h 2331720"/>
              <a:gd name="connsiteX149" fmla="*/ 5487297 w 12192000"/>
              <a:gd name="connsiteY149" fmla="*/ 325456 h 2331720"/>
              <a:gd name="connsiteX150" fmla="*/ 5716314 w 12192000"/>
              <a:gd name="connsiteY150" fmla="*/ 322192 h 2331720"/>
              <a:gd name="connsiteX151" fmla="*/ 5656940 w 12192000"/>
              <a:gd name="connsiteY151" fmla="*/ 286326 h 2331720"/>
              <a:gd name="connsiteX152" fmla="*/ 5626161 w 12192000"/>
              <a:gd name="connsiteY152" fmla="*/ 255846 h 2331720"/>
              <a:gd name="connsiteX153" fmla="*/ 5624256 w 12192000"/>
              <a:gd name="connsiteY153" fmla="*/ 215841 h 2331720"/>
              <a:gd name="connsiteX154" fmla="*/ 5638734 w 12192000"/>
              <a:gd name="connsiteY154" fmla="*/ 208267 h 2331720"/>
              <a:gd name="connsiteX155" fmla="*/ 5747319 w 12192000"/>
              <a:gd name="connsiteY155" fmla="*/ 210898 h 2331720"/>
              <a:gd name="connsiteX156" fmla="*/ 5745414 w 12192000"/>
              <a:gd name="connsiteY156" fmla="*/ 159507 h 2331720"/>
              <a:gd name="connsiteX157" fmla="*/ 5745414 w 12192000"/>
              <a:gd name="connsiteY157" fmla="*/ 123585 h 2331720"/>
              <a:gd name="connsiteX158" fmla="*/ 5757086 w 12192000"/>
              <a:gd name="connsiteY158" fmla="*/ 98275 h 2331720"/>
              <a:gd name="connsiteX159" fmla="*/ 5849325 w 12192000"/>
              <a:gd name="connsiteY159" fmla="*/ 53570 h 2331720"/>
              <a:gd name="connsiteX160" fmla="*/ 5909244 w 12192000"/>
              <a:gd name="connsiteY160" fmla="*/ 57538 h 2331720"/>
              <a:gd name="connsiteX161" fmla="*/ 5907274 w 12192000"/>
              <a:gd name="connsiteY161" fmla="*/ 65229 h 2331720"/>
              <a:gd name="connsiteX162" fmla="*/ 5926252 w 12192000"/>
              <a:gd name="connsiteY162" fmla="*/ 50106 h 2331720"/>
              <a:gd name="connsiteX163" fmla="*/ 5977824 w 12192000"/>
              <a:gd name="connsiteY163" fmla="*/ 49471 h 2331720"/>
              <a:gd name="connsiteX164" fmla="*/ 5968299 w 12192000"/>
              <a:gd name="connsiteY164" fmla="*/ 67282 h 2331720"/>
              <a:gd name="connsiteX165" fmla="*/ 5969232 w 12192000"/>
              <a:gd name="connsiteY165" fmla="*/ 83157 h 2331720"/>
              <a:gd name="connsiteX166" fmla="*/ 6002863 w 12192000"/>
              <a:gd name="connsiteY166" fmla="*/ 86301 h 2331720"/>
              <a:gd name="connsiteX167" fmla="*/ 6023168 w 12192000"/>
              <a:gd name="connsiteY167" fmla="*/ 86753 h 2331720"/>
              <a:gd name="connsiteX168" fmla="*/ 6053190 w 12192000"/>
              <a:gd name="connsiteY168" fmla="*/ 81548 h 2331720"/>
              <a:gd name="connsiteX169" fmla="*/ 6088766 w 12192000"/>
              <a:gd name="connsiteY169" fmla="*/ 60995 h 2331720"/>
              <a:gd name="connsiteX170" fmla="*/ 6121301 w 12192000"/>
              <a:gd name="connsiteY170" fmla="*/ 47622 h 2331720"/>
              <a:gd name="connsiteX171" fmla="*/ 6239411 w 12192000"/>
              <a:gd name="connsiteY171" fmla="*/ 37907 h 2331720"/>
              <a:gd name="connsiteX172" fmla="*/ 6390902 w 12192000"/>
              <a:gd name="connsiteY172" fmla="*/ 55483 h 2331720"/>
              <a:gd name="connsiteX173" fmla="*/ 6453767 w 12192000"/>
              <a:gd name="connsiteY173" fmla="*/ 69914 h 2331720"/>
              <a:gd name="connsiteX174" fmla="*/ 6473124 w 12192000"/>
              <a:gd name="connsiteY174" fmla="*/ 72984 h 2331720"/>
              <a:gd name="connsiteX175" fmla="*/ 6491210 w 12192000"/>
              <a:gd name="connsiteY175" fmla="*/ 89153 h 2331720"/>
              <a:gd name="connsiteX176" fmla="*/ 6541821 w 12192000"/>
              <a:gd name="connsiteY176" fmla="*/ 63173 h 2331720"/>
              <a:gd name="connsiteX177" fmla="*/ 6578659 w 12192000"/>
              <a:gd name="connsiteY177" fmla="*/ 30804 h 2331720"/>
              <a:gd name="connsiteX178" fmla="*/ 6628360 w 12192000"/>
              <a:gd name="connsiteY178" fmla="*/ 26561 h 2331720"/>
              <a:gd name="connsiteX179" fmla="*/ 6677535 w 12192000"/>
              <a:gd name="connsiteY179" fmla="*/ 26695 h 2331720"/>
              <a:gd name="connsiteX180" fmla="*/ 6701346 w 12192000"/>
              <a:gd name="connsiteY180" fmla="*/ 77769 h 2331720"/>
              <a:gd name="connsiteX181" fmla="*/ 6702493 w 12192000"/>
              <a:gd name="connsiteY181" fmla="*/ 108183 h 2331720"/>
              <a:gd name="connsiteX182" fmla="*/ 6766832 w 12192000"/>
              <a:gd name="connsiteY182" fmla="*/ 110519 h 2331720"/>
              <a:gd name="connsiteX183" fmla="*/ 6830146 w 12192000"/>
              <a:gd name="connsiteY183" fmla="*/ 106605 h 2331720"/>
              <a:gd name="connsiteX184" fmla="*/ 6983664 w 12192000"/>
              <a:gd name="connsiteY184" fmla="*/ 129064 h 2331720"/>
              <a:gd name="connsiteX185" fmla="*/ 7056096 w 12192000"/>
              <a:gd name="connsiteY185" fmla="*/ 133858 h 2331720"/>
              <a:gd name="connsiteX186" fmla="*/ 7029073 w 12192000"/>
              <a:gd name="connsiteY186" fmla="*/ 89239 h 2331720"/>
              <a:gd name="connsiteX187" fmla="*/ 7024641 w 12192000"/>
              <a:gd name="connsiteY187" fmla="*/ 57726 h 2331720"/>
              <a:gd name="connsiteX188" fmla="*/ 7052244 w 12192000"/>
              <a:gd name="connsiteY188" fmla="*/ 46296 h 2331720"/>
              <a:gd name="connsiteX189" fmla="*/ 7125083 w 12192000"/>
              <a:gd name="connsiteY189" fmla="*/ 46054 h 2331720"/>
              <a:gd name="connsiteX190" fmla="*/ 7157019 w 12192000"/>
              <a:gd name="connsiteY190" fmla="*/ 57484 h 2331720"/>
              <a:gd name="connsiteX191" fmla="*/ 7174164 w 12192000"/>
              <a:gd name="connsiteY191" fmla="*/ 65890 h 2331720"/>
              <a:gd name="connsiteX192" fmla="*/ 7210787 w 12192000"/>
              <a:gd name="connsiteY192" fmla="*/ 95826 h 2331720"/>
              <a:gd name="connsiteX193" fmla="*/ 7234419 w 12192000"/>
              <a:gd name="connsiteY193" fmla="*/ 106407 h 2331720"/>
              <a:gd name="connsiteX194" fmla="*/ 7284762 w 12192000"/>
              <a:gd name="connsiteY194" fmla="*/ 122180 h 2331720"/>
              <a:gd name="connsiteX195" fmla="*/ 7330704 w 12192000"/>
              <a:gd name="connsiteY195" fmla="*/ 134459 h 2331720"/>
              <a:gd name="connsiteX196" fmla="*/ 7365114 w 12192000"/>
              <a:gd name="connsiteY196" fmla="*/ 141546 h 2331720"/>
              <a:gd name="connsiteX197" fmla="*/ 7395144 w 12192000"/>
              <a:gd name="connsiteY197" fmla="*/ 127230 h 2331720"/>
              <a:gd name="connsiteX198" fmla="*/ 7518211 w 12192000"/>
              <a:gd name="connsiteY198" fmla="*/ 92844 h 2331720"/>
              <a:gd name="connsiteX199" fmla="*/ 7597471 w 12192000"/>
              <a:gd name="connsiteY199" fmla="*/ 97493 h 2331720"/>
              <a:gd name="connsiteX200" fmla="*/ 7593965 w 12192000"/>
              <a:gd name="connsiteY200" fmla="*/ 117376 h 2331720"/>
              <a:gd name="connsiteX201" fmla="*/ 7497806 w 12192000"/>
              <a:gd name="connsiteY201" fmla="*/ 135173 h 2331720"/>
              <a:gd name="connsiteX202" fmla="*/ 7402589 w 12192000"/>
              <a:gd name="connsiteY202" fmla="*/ 149166 h 2331720"/>
              <a:gd name="connsiteX203" fmla="*/ 7408479 w 12192000"/>
              <a:gd name="connsiteY203" fmla="*/ 193840 h 2331720"/>
              <a:gd name="connsiteX204" fmla="*/ 7471344 w 12192000"/>
              <a:gd name="connsiteY204" fmla="*/ 213232 h 2331720"/>
              <a:gd name="connsiteX205" fmla="*/ 7616124 w 12192000"/>
              <a:gd name="connsiteY205" fmla="*/ 234044 h 2331720"/>
              <a:gd name="connsiteX206" fmla="*/ 7629927 w 12192000"/>
              <a:gd name="connsiteY206" fmla="*/ 240606 h 2331720"/>
              <a:gd name="connsiteX207" fmla="*/ 7659028 w 12192000"/>
              <a:gd name="connsiteY207" fmla="*/ 254858 h 2331720"/>
              <a:gd name="connsiteX208" fmla="*/ 7818446 w 12192000"/>
              <a:gd name="connsiteY208" fmla="*/ 269828 h 2331720"/>
              <a:gd name="connsiteX209" fmla="*/ 7962565 w 12192000"/>
              <a:gd name="connsiteY209" fmla="*/ 270546 h 2331720"/>
              <a:gd name="connsiteX210" fmla="*/ 7983701 w 12192000"/>
              <a:gd name="connsiteY210" fmla="*/ 250296 h 2331720"/>
              <a:gd name="connsiteX211" fmla="*/ 8000200 w 12192000"/>
              <a:gd name="connsiteY211" fmla="*/ 215437 h 2331720"/>
              <a:gd name="connsiteX212" fmla="*/ 8017710 w 12192000"/>
              <a:gd name="connsiteY212" fmla="*/ 180712 h 2331720"/>
              <a:gd name="connsiteX213" fmla="*/ 8100405 w 12192000"/>
              <a:gd name="connsiteY213" fmla="*/ 161222 h 2331720"/>
              <a:gd name="connsiteX214" fmla="*/ 8188097 w 12192000"/>
              <a:gd name="connsiteY214" fmla="*/ 174061 h 2331720"/>
              <a:gd name="connsiteX215" fmla="*/ 8321447 w 12192000"/>
              <a:gd name="connsiteY215" fmla="*/ 182846 h 2331720"/>
              <a:gd name="connsiteX216" fmla="*/ 8467071 w 12192000"/>
              <a:gd name="connsiteY216" fmla="*/ 176139 h 2331720"/>
              <a:gd name="connsiteX217" fmla="*/ 8515554 w 12192000"/>
              <a:gd name="connsiteY217" fmla="*/ 183783 h 2331720"/>
              <a:gd name="connsiteX218" fmla="*/ 8512332 w 12192000"/>
              <a:gd name="connsiteY218" fmla="*/ 199421 h 2331720"/>
              <a:gd name="connsiteX219" fmla="*/ 8488986 w 12192000"/>
              <a:gd name="connsiteY219" fmla="*/ 199894 h 2331720"/>
              <a:gd name="connsiteX220" fmla="*/ 8460411 w 12192000"/>
              <a:gd name="connsiteY220" fmla="*/ 209943 h 2331720"/>
              <a:gd name="connsiteX221" fmla="*/ 8454324 w 12192000"/>
              <a:gd name="connsiteY221" fmla="*/ 227712 h 2331720"/>
              <a:gd name="connsiteX222" fmla="*/ 8609792 w 12192000"/>
              <a:gd name="connsiteY222" fmla="*/ 251296 h 2331720"/>
              <a:gd name="connsiteX223" fmla="*/ 8700850 w 12192000"/>
              <a:gd name="connsiteY223" fmla="*/ 263105 h 2331720"/>
              <a:gd name="connsiteX224" fmla="*/ 8801034 w 12192000"/>
              <a:gd name="connsiteY224" fmla="*/ 263466 h 2331720"/>
              <a:gd name="connsiteX225" fmla="*/ 8842944 w 12192000"/>
              <a:gd name="connsiteY225" fmla="*/ 263332 h 2331720"/>
              <a:gd name="connsiteX226" fmla="*/ 9039159 w 12192000"/>
              <a:gd name="connsiteY226" fmla="*/ 270601 h 2331720"/>
              <a:gd name="connsiteX227" fmla="*/ 9313156 w 12192000"/>
              <a:gd name="connsiteY227" fmla="*/ 285134 h 2331720"/>
              <a:gd name="connsiteX228" fmla="*/ 9340980 w 12192000"/>
              <a:gd name="connsiteY228" fmla="*/ 282501 h 2331720"/>
              <a:gd name="connsiteX229" fmla="*/ 9368724 w 12192000"/>
              <a:gd name="connsiteY229" fmla="*/ 285393 h 2331720"/>
              <a:gd name="connsiteX230" fmla="*/ 9416306 w 12192000"/>
              <a:gd name="connsiteY230" fmla="*/ 312859 h 2331720"/>
              <a:gd name="connsiteX231" fmla="*/ 9515382 w 12192000"/>
              <a:gd name="connsiteY231" fmla="*/ 349531 h 2331720"/>
              <a:gd name="connsiteX232" fmla="*/ 9544598 w 12192000"/>
              <a:gd name="connsiteY232" fmla="*/ 348671 h 2331720"/>
              <a:gd name="connsiteX233" fmla="*/ 9620598 w 12192000"/>
              <a:gd name="connsiteY233" fmla="*/ 370729 h 2331720"/>
              <a:gd name="connsiteX234" fmla="*/ 9662612 w 12192000"/>
              <a:gd name="connsiteY234" fmla="*/ 393006 h 2331720"/>
              <a:gd name="connsiteX235" fmla="*/ 9688764 w 12192000"/>
              <a:gd name="connsiteY235" fmla="*/ 381576 h 2331720"/>
              <a:gd name="connsiteX236" fmla="*/ 9704707 w 12192000"/>
              <a:gd name="connsiteY236" fmla="*/ 370146 h 2331720"/>
              <a:gd name="connsiteX237" fmla="*/ 9740024 w 12192000"/>
              <a:gd name="connsiteY237" fmla="*/ 354906 h 2331720"/>
              <a:gd name="connsiteX238" fmla="*/ 9775517 w 12192000"/>
              <a:gd name="connsiteY238" fmla="*/ 339616 h 2331720"/>
              <a:gd name="connsiteX239" fmla="*/ 9827609 w 12192000"/>
              <a:gd name="connsiteY239" fmla="*/ 301566 h 2331720"/>
              <a:gd name="connsiteX240" fmla="*/ 9808000 w 12192000"/>
              <a:gd name="connsiteY240" fmla="*/ 272581 h 2331720"/>
              <a:gd name="connsiteX241" fmla="*/ 9803333 w 12192000"/>
              <a:gd name="connsiteY241" fmla="*/ 234862 h 2331720"/>
              <a:gd name="connsiteX242" fmla="*/ 9892553 w 12192000"/>
              <a:gd name="connsiteY242" fmla="*/ 184136 h 2331720"/>
              <a:gd name="connsiteX243" fmla="*/ 9933914 w 12192000"/>
              <a:gd name="connsiteY243" fmla="*/ 176603 h 2331720"/>
              <a:gd name="connsiteX244" fmla="*/ 9961987 w 12192000"/>
              <a:gd name="connsiteY244" fmla="*/ 179060 h 2331720"/>
              <a:gd name="connsiteX245" fmla="*/ 10012113 w 12192000"/>
              <a:gd name="connsiteY245" fmla="*/ 187266 h 2331720"/>
              <a:gd name="connsiteX246" fmla="*/ 10046904 w 12192000"/>
              <a:gd name="connsiteY246" fmla="*/ 198696 h 2331720"/>
              <a:gd name="connsiteX247" fmla="*/ 10036362 w 12192000"/>
              <a:gd name="connsiteY247" fmla="*/ 210126 h 2331720"/>
              <a:gd name="connsiteX248" fmla="*/ 10021001 w 12192000"/>
              <a:gd name="connsiteY248" fmla="*/ 223461 h 2331720"/>
              <a:gd name="connsiteX249" fmla="*/ 9953928 w 12192000"/>
              <a:gd name="connsiteY249" fmla="*/ 282926 h 2331720"/>
              <a:gd name="connsiteX250" fmla="*/ 9913554 w 12192000"/>
              <a:gd name="connsiteY250" fmla="*/ 301976 h 2331720"/>
              <a:gd name="connsiteX251" fmla="*/ 9958228 w 12192000"/>
              <a:gd name="connsiteY251" fmla="*/ 312056 h 2331720"/>
              <a:gd name="connsiteX252" fmla="*/ 10018564 w 12192000"/>
              <a:gd name="connsiteY252" fmla="*/ 283341 h 2331720"/>
              <a:gd name="connsiteX253" fmla="*/ 10279674 w 12192000"/>
              <a:gd name="connsiteY253" fmla="*/ 277664 h 2331720"/>
              <a:gd name="connsiteX254" fmla="*/ 10646595 w 12192000"/>
              <a:gd name="connsiteY254" fmla="*/ 322146 h 2331720"/>
              <a:gd name="connsiteX255" fmla="*/ 10699576 w 12192000"/>
              <a:gd name="connsiteY255" fmla="*/ 335770 h 2331720"/>
              <a:gd name="connsiteX256" fmla="*/ 10731074 w 12192000"/>
              <a:gd name="connsiteY256" fmla="*/ 346206 h 2331720"/>
              <a:gd name="connsiteX257" fmla="*/ 10759076 w 12192000"/>
              <a:gd name="connsiteY257" fmla="*/ 354906 h 2331720"/>
              <a:gd name="connsiteX258" fmla="*/ 10793288 w 12192000"/>
              <a:gd name="connsiteY258" fmla="*/ 365884 h 2331720"/>
              <a:gd name="connsiteX259" fmla="*/ 10822796 w 12192000"/>
              <a:gd name="connsiteY259" fmla="*/ 379219 h 2331720"/>
              <a:gd name="connsiteX260" fmla="*/ 10816524 w 12192000"/>
              <a:gd name="connsiteY260" fmla="*/ 402174 h 2331720"/>
              <a:gd name="connsiteX261" fmla="*/ 10702224 w 12192000"/>
              <a:gd name="connsiteY261" fmla="*/ 409031 h 2331720"/>
              <a:gd name="connsiteX262" fmla="*/ 10664124 w 12192000"/>
              <a:gd name="connsiteY262" fmla="*/ 424117 h 2331720"/>
              <a:gd name="connsiteX263" fmla="*/ 10637930 w 12192000"/>
              <a:gd name="connsiteY263" fmla="*/ 436155 h 2331720"/>
              <a:gd name="connsiteX264" fmla="*/ 10622418 w 12192000"/>
              <a:gd name="connsiteY264" fmla="*/ 472132 h 2331720"/>
              <a:gd name="connsiteX265" fmla="*/ 10693242 w 12192000"/>
              <a:gd name="connsiteY265" fmla="*/ 485525 h 2331720"/>
              <a:gd name="connsiteX266" fmla="*/ 10792108 w 12192000"/>
              <a:gd name="connsiteY266" fmla="*/ 504019 h 2331720"/>
              <a:gd name="connsiteX267" fmla="*/ 10722820 w 12192000"/>
              <a:gd name="connsiteY267" fmla="*/ 537890 h 2331720"/>
              <a:gd name="connsiteX268" fmla="*/ 10658119 w 12192000"/>
              <a:gd name="connsiteY268" fmla="*/ 559727 h 2331720"/>
              <a:gd name="connsiteX269" fmla="*/ 10827954 w 12192000"/>
              <a:gd name="connsiteY269" fmla="*/ 583309 h 2331720"/>
              <a:gd name="connsiteX270" fmla="*/ 10953684 w 12192000"/>
              <a:gd name="connsiteY270" fmla="*/ 591498 h 2331720"/>
              <a:gd name="connsiteX271" fmla="*/ 11085592 w 12192000"/>
              <a:gd name="connsiteY271" fmla="*/ 599942 h 2331720"/>
              <a:gd name="connsiteX272" fmla="*/ 11079019 w 12192000"/>
              <a:gd name="connsiteY272" fmla="*/ 545406 h 2331720"/>
              <a:gd name="connsiteX273" fmla="*/ 11044856 w 12192000"/>
              <a:gd name="connsiteY273" fmla="*/ 523424 h 2331720"/>
              <a:gd name="connsiteX274" fmla="*/ 11029753 w 12192000"/>
              <a:gd name="connsiteY274" fmla="*/ 484690 h 2331720"/>
              <a:gd name="connsiteX275" fmla="*/ 11026623 w 12192000"/>
              <a:gd name="connsiteY275" fmla="*/ 454574 h 2331720"/>
              <a:gd name="connsiteX276" fmla="*/ 11042398 w 12192000"/>
              <a:gd name="connsiteY276" fmla="*/ 383506 h 2331720"/>
              <a:gd name="connsiteX277" fmla="*/ 11038319 w 12192000"/>
              <a:gd name="connsiteY277" fmla="*/ 354906 h 2331720"/>
              <a:gd name="connsiteX278" fmla="*/ 11026357 w 12192000"/>
              <a:gd name="connsiteY278" fmla="*/ 319730 h 2331720"/>
              <a:gd name="connsiteX279" fmla="*/ 11056591 w 12192000"/>
              <a:gd name="connsiteY279" fmla="*/ 316838 h 2331720"/>
              <a:gd name="connsiteX280" fmla="*/ 11067984 w 12192000"/>
              <a:gd name="connsiteY280" fmla="*/ 340599 h 2331720"/>
              <a:gd name="connsiteX281" fmla="*/ 11077890 w 12192000"/>
              <a:gd name="connsiteY281" fmla="*/ 354906 h 2331720"/>
              <a:gd name="connsiteX282" fmla="*/ 11094654 w 12192000"/>
              <a:gd name="connsiteY282" fmla="*/ 293946 h 2331720"/>
              <a:gd name="connsiteX283" fmla="*/ 11094768 w 12192000"/>
              <a:gd name="connsiteY283" fmla="*/ 240513 h 2331720"/>
              <a:gd name="connsiteX284" fmla="*/ 11214919 w 12192000"/>
              <a:gd name="connsiteY284" fmla="*/ 218364 h 2331720"/>
              <a:gd name="connsiteX285" fmla="*/ 11309870 w 12192000"/>
              <a:gd name="connsiteY285" fmla="*/ 225366 h 2331720"/>
              <a:gd name="connsiteX286" fmla="*/ 11380405 w 12192000"/>
              <a:gd name="connsiteY286" fmla="*/ 236557 h 2331720"/>
              <a:gd name="connsiteX287" fmla="*/ 11392608 w 12192000"/>
              <a:gd name="connsiteY287" fmla="*/ 243065 h 2331720"/>
              <a:gd name="connsiteX288" fmla="*/ 11382266 w 12192000"/>
              <a:gd name="connsiteY288" fmla="*/ 274798 h 2331720"/>
              <a:gd name="connsiteX289" fmla="*/ 11365179 w 12192000"/>
              <a:gd name="connsiteY289" fmla="*/ 286228 h 2331720"/>
              <a:gd name="connsiteX290" fmla="*/ 11401374 w 12192000"/>
              <a:gd name="connsiteY290" fmla="*/ 312996 h 2331720"/>
              <a:gd name="connsiteX291" fmla="*/ 11482741 w 12192000"/>
              <a:gd name="connsiteY291" fmla="*/ 335856 h 2331720"/>
              <a:gd name="connsiteX292" fmla="*/ 11534369 w 12192000"/>
              <a:gd name="connsiteY292" fmla="*/ 360525 h 2331720"/>
              <a:gd name="connsiteX293" fmla="*/ 11621350 w 12192000"/>
              <a:gd name="connsiteY293" fmla="*/ 402691 h 2331720"/>
              <a:gd name="connsiteX294" fmla="*/ 11656031 w 12192000"/>
              <a:gd name="connsiteY294" fmla="*/ 438589 h 2331720"/>
              <a:gd name="connsiteX295" fmla="*/ 11665521 w 12192000"/>
              <a:gd name="connsiteY295" fmla="*/ 469321 h 2331720"/>
              <a:gd name="connsiteX296" fmla="*/ 11744790 w 12192000"/>
              <a:gd name="connsiteY296" fmla="*/ 506549 h 2331720"/>
              <a:gd name="connsiteX297" fmla="*/ 11713930 w 12192000"/>
              <a:gd name="connsiteY297" fmla="*/ 522546 h 2331720"/>
              <a:gd name="connsiteX298" fmla="*/ 11673395 w 12192000"/>
              <a:gd name="connsiteY298" fmla="*/ 528882 h 2331720"/>
              <a:gd name="connsiteX299" fmla="*/ 11633179 w 12192000"/>
              <a:gd name="connsiteY299" fmla="*/ 544605 h 2331720"/>
              <a:gd name="connsiteX300" fmla="*/ 11589263 w 12192000"/>
              <a:gd name="connsiteY300" fmla="*/ 580179 h 2331720"/>
              <a:gd name="connsiteX301" fmla="*/ 11563540 w 12192000"/>
              <a:gd name="connsiteY301" fmla="*/ 606366 h 2331720"/>
              <a:gd name="connsiteX302" fmla="*/ 11529146 w 12192000"/>
              <a:gd name="connsiteY302" fmla="*/ 615304 h 2331720"/>
              <a:gd name="connsiteX303" fmla="*/ 11500593 w 12192000"/>
              <a:gd name="connsiteY303" fmla="*/ 615304 h 2331720"/>
              <a:gd name="connsiteX304" fmla="*/ 11459327 w 12192000"/>
              <a:gd name="connsiteY304" fmla="*/ 627321 h 2331720"/>
              <a:gd name="connsiteX305" fmla="*/ 11440133 w 12192000"/>
              <a:gd name="connsiteY305" fmla="*/ 658233 h 2331720"/>
              <a:gd name="connsiteX306" fmla="*/ 11444755 w 12192000"/>
              <a:gd name="connsiteY306" fmla="*/ 691382 h 2331720"/>
              <a:gd name="connsiteX307" fmla="*/ 11432824 w 12192000"/>
              <a:gd name="connsiteY307" fmla="*/ 742695 h 2331720"/>
              <a:gd name="connsiteX308" fmla="*/ 11447079 w 12192000"/>
              <a:gd name="connsiteY308" fmla="*/ 776421 h 2331720"/>
              <a:gd name="connsiteX309" fmla="*/ 11488244 w 12192000"/>
              <a:gd name="connsiteY309" fmla="*/ 791732 h 2331720"/>
              <a:gd name="connsiteX310" fmla="*/ 11490350 w 12192000"/>
              <a:gd name="connsiteY310" fmla="*/ 808296 h 2331720"/>
              <a:gd name="connsiteX311" fmla="*/ 11529443 w 12192000"/>
              <a:gd name="connsiteY311" fmla="*/ 834966 h 2331720"/>
              <a:gd name="connsiteX312" fmla="*/ 11555664 w 12192000"/>
              <a:gd name="connsiteY312" fmla="*/ 844872 h 2331720"/>
              <a:gd name="connsiteX313" fmla="*/ 11521755 w 12192000"/>
              <a:gd name="connsiteY313" fmla="*/ 872950 h 2331720"/>
              <a:gd name="connsiteX314" fmla="*/ 11517564 w 12192000"/>
              <a:gd name="connsiteY314" fmla="*/ 864749 h 2331720"/>
              <a:gd name="connsiteX315" fmla="*/ 11517762 w 12192000"/>
              <a:gd name="connsiteY315" fmla="*/ 859721 h 2331720"/>
              <a:gd name="connsiteX316" fmla="*/ 11508154 w 12192000"/>
              <a:gd name="connsiteY316" fmla="*/ 920462 h 2331720"/>
              <a:gd name="connsiteX317" fmla="*/ 11528123 w 12192000"/>
              <a:gd name="connsiteY317" fmla="*/ 930846 h 2331720"/>
              <a:gd name="connsiteX318" fmla="*/ 11545253 w 12192000"/>
              <a:gd name="connsiteY318" fmla="*/ 932866 h 2331720"/>
              <a:gd name="connsiteX319" fmla="*/ 11557873 w 12192000"/>
              <a:gd name="connsiteY319" fmla="*/ 949266 h 2331720"/>
              <a:gd name="connsiteX320" fmla="*/ 11576201 w 12192000"/>
              <a:gd name="connsiteY320" fmla="*/ 964506 h 2331720"/>
              <a:gd name="connsiteX321" fmla="*/ 11631673 w 12192000"/>
              <a:gd name="connsiteY321" fmla="*/ 978992 h 2331720"/>
              <a:gd name="connsiteX322" fmla="*/ 11690560 w 12192000"/>
              <a:gd name="connsiteY322" fmla="*/ 981844 h 2331720"/>
              <a:gd name="connsiteX323" fmla="*/ 11746458 w 12192000"/>
              <a:gd name="connsiteY323" fmla="*/ 973876 h 2331720"/>
              <a:gd name="connsiteX324" fmla="*/ 11784419 w 12192000"/>
              <a:gd name="connsiteY324" fmla="*/ 998612 h 2331720"/>
              <a:gd name="connsiteX325" fmla="*/ 11730808 w 12192000"/>
              <a:gd name="connsiteY325" fmla="*/ 1010226 h 2331720"/>
              <a:gd name="connsiteX326" fmla="*/ 11682762 w 12192000"/>
              <a:gd name="connsiteY326" fmla="*/ 1020845 h 2331720"/>
              <a:gd name="connsiteX327" fmla="*/ 11725252 w 12192000"/>
              <a:gd name="connsiteY327" fmla="*/ 1063566 h 2331720"/>
              <a:gd name="connsiteX328" fmla="*/ 11742101 w 12192000"/>
              <a:gd name="connsiteY328" fmla="*/ 1070775 h 2331720"/>
              <a:gd name="connsiteX329" fmla="*/ 11776053 w 12192000"/>
              <a:gd name="connsiteY329" fmla="*/ 1076807 h 2331720"/>
              <a:gd name="connsiteX330" fmla="*/ 11826650 w 12192000"/>
              <a:gd name="connsiteY330" fmla="*/ 1123103 h 2331720"/>
              <a:gd name="connsiteX331" fmla="*/ 11800268 w 12192000"/>
              <a:gd name="connsiteY331" fmla="*/ 1155870 h 2331720"/>
              <a:gd name="connsiteX332" fmla="*/ 11773087 w 12192000"/>
              <a:gd name="connsiteY332" fmla="*/ 1155412 h 2331720"/>
              <a:gd name="connsiteX333" fmla="*/ 11697856 w 12192000"/>
              <a:gd name="connsiteY333" fmla="*/ 1171559 h 2331720"/>
              <a:gd name="connsiteX334" fmla="*/ 11726503 w 12192000"/>
              <a:gd name="connsiteY334" fmla="*/ 1223586 h 2331720"/>
              <a:gd name="connsiteX335" fmla="*/ 11749976 w 12192000"/>
              <a:gd name="connsiteY335" fmla="*/ 1231206 h 2331720"/>
              <a:gd name="connsiteX336" fmla="*/ 11788525 w 12192000"/>
              <a:gd name="connsiteY336" fmla="*/ 1238826 h 2331720"/>
              <a:gd name="connsiteX337" fmla="*/ 11822366 w 12192000"/>
              <a:gd name="connsiteY337" fmla="*/ 1252738 h 2331720"/>
              <a:gd name="connsiteX338" fmla="*/ 11769885 w 12192000"/>
              <a:gd name="connsiteY338" fmla="*/ 1297803 h 2331720"/>
              <a:gd name="connsiteX339" fmla="*/ 11738460 w 12192000"/>
              <a:gd name="connsiteY339" fmla="*/ 1305275 h 2331720"/>
              <a:gd name="connsiteX340" fmla="*/ 11700533 w 12192000"/>
              <a:gd name="connsiteY340" fmla="*/ 1312376 h 2331720"/>
              <a:gd name="connsiteX341" fmla="*/ 11669966 w 12192000"/>
              <a:gd name="connsiteY341" fmla="*/ 1341696 h 2331720"/>
              <a:gd name="connsiteX342" fmla="*/ 11690052 w 12192000"/>
              <a:gd name="connsiteY342" fmla="*/ 1353126 h 2331720"/>
              <a:gd name="connsiteX343" fmla="*/ 11713884 w 12192000"/>
              <a:gd name="connsiteY343" fmla="*/ 1359857 h 2331720"/>
              <a:gd name="connsiteX344" fmla="*/ 11795696 w 12192000"/>
              <a:gd name="connsiteY344" fmla="*/ 1382171 h 2331720"/>
              <a:gd name="connsiteX345" fmla="*/ 11880356 w 12192000"/>
              <a:gd name="connsiteY345" fmla="*/ 1402983 h 2331720"/>
              <a:gd name="connsiteX346" fmla="*/ 11927981 w 12192000"/>
              <a:gd name="connsiteY346" fmla="*/ 1414086 h 2331720"/>
              <a:gd name="connsiteX347" fmla="*/ 11967262 w 12192000"/>
              <a:gd name="connsiteY347" fmla="*/ 1423611 h 2331720"/>
              <a:gd name="connsiteX348" fmla="*/ 11974114 w 12192000"/>
              <a:gd name="connsiteY348" fmla="*/ 1422501 h 2331720"/>
              <a:gd name="connsiteX349" fmla="*/ 12005246 w 12192000"/>
              <a:gd name="connsiteY349" fmla="*/ 1436072 h 2331720"/>
              <a:gd name="connsiteX350" fmla="*/ 11970597 w 12192000"/>
              <a:gd name="connsiteY350" fmla="*/ 1450916 h 2331720"/>
              <a:gd name="connsiteX351" fmla="*/ 11926385 w 12192000"/>
              <a:gd name="connsiteY351" fmla="*/ 1458852 h 2331720"/>
              <a:gd name="connsiteX352" fmla="*/ 11900167 w 12192000"/>
              <a:gd name="connsiteY352" fmla="*/ 1462433 h 2331720"/>
              <a:gd name="connsiteX353" fmla="*/ 11879316 w 12192000"/>
              <a:gd name="connsiteY353" fmla="*/ 1469009 h 2331720"/>
              <a:gd name="connsiteX354" fmla="*/ 11852484 w 12192000"/>
              <a:gd name="connsiteY354" fmla="*/ 1476618 h 2331720"/>
              <a:gd name="connsiteX355" fmla="*/ 11812204 w 12192000"/>
              <a:gd name="connsiteY355" fmla="*/ 1502273 h 2331720"/>
              <a:gd name="connsiteX356" fmla="*/ 11834612 w 12192000"/>
              <a:gd name="connsiteY356" fmla="*/ 1513146 h 2331720"/>
              <a:gd name="connsiteX357" fmla="*/ 11852836 w 12192000"/>
              <a:gd name="connsiteY357" fmla="*/ 1518861 h 2331720"/>
              <a:gd name="connsiteX358" fmla="*/ 11885221 w 12192000"/>
              <a:gd name="connsiteY358" fmla="*/ 1524576 h 2331720"/>
              <a:gd name="connsiteX359" fmla="*/ 11920051 w 12192000"/>
              <a:gd name="connsiteY359" fmla="*/ 1541721 h 2331720"/>
              <a:gd name="connsiteX360" fmla="*/ 11893381 w 12192000"/>
              <a:gd name="connsiteY360" fmla="*/ 1558782 h 2331720"/>
              <a:gd name="connsiteX361" fmla="*/ 11804666 w 12192000"/>
              <a:gd name="connsiteY361" fmla="*/ 1535040 h 2331720"/>
              <a:gd name="connsiteX362" fmla="*/ 11783054 w 12192000"/>
              <a:gd name="connsiteY362" fmla="*/ 1527331 h 2331720"/>
              <a:gd name="connsiteX363" fmla="*/ 11741524 w 12192000"/>
              <a:gd name="connsiteY363" fmla="*/ 1530509 h 2331720"/>
              <a:gd name="connsiteX364" fmla="*/ 11713824 w 12192000"/>
              <a:gd name="connsiteY364" fmla="*/ 1542303 h 2331720"/>
              <a:gd name="connsiteX365" fmla="*/ 11644214 w 12192000"/>
              <a:gd name="connsiteY365" fmla="*/ 1553609 h 2331720"/>
              <a:gd name="connsiteX366" fmla="*/ 11563360 w 12192000"/>
              <a:gd name="connsiteY366" fmla="*/ 1570386 h 2331720"/>
              <a:gd name="connsiteX367" fmla="*/ 11591448 w 12192000"/>
              <a:gd name="connsiteY367" fmla="*/ 1581726 h 2331720"/>
              <a:gd name="connsiteX368" fmla="*/ 11607557 w 12192000"/>
              <a:gd name="connsiteY368" fmla="*/ 1595053 h 2331720"/>
              <a:gd name="connsiteX369" fmla="*/ 11535246 w 12192000"/>
              <a:gd name="connsiteY369" fmla="*/ 1608388 h 2331720"/>
              <a:gd name="connsiteX370" fmla="*/ 11460088 w 12192000"/>
              <a:gd name="connsiteY370" fmla="*/ 1613807 h 2331720"/>
              <a:gd name="connsiteX371" fmla="*/ 11432226 w 12192000"/>
              <a:gd name="connsiteY371" fmla="*/ 1607610 h 2331720"/>
              <a:gd name="connsiteX372" fmla="*/ 11381758 w 12192000"/>
              <a:gd name="connsiteY372" fmla="*/ 1617439 h 2331720"/>
              <a:gd name="connsiteX373" fmla="*/ 11270440 w 12192000"/>
              <a:gd name="connsiteY373" fmla="*/ 1665546 h 2331720"/>
              <a:gd name="connsiteX374" fmla="*/ 11203905 w 12192000"/>
              <a:gd name="connsiteY374" fmla="*/ 1690213 h 2331720"/>
              <a:gd name="connsiteX375" fmla="*/ 11195809 w 12192000"/>
              <a:gd name="connsiteY375" fmla="*/ 1725080 h 2331720"/>
              <a:gd name="connsiteX376" fmla="*/ 11176130 w 12192000"/>
              <a:gd name="connsiteY376" fmla="*/ 1736397 h 2331720"/>
              <a:gd name="connsiteX377" fmla="*/ 11296586 w 12192000"/>
              <a:gd name="connsiteY377" fmla="*/ 1783597 h 2331720"/>
              <a:gd name="connsiteX378" fmla="*/ 11335700 w 12192000"/>
              <a:gd name="connsiteY378" fmla="*/ 1794062 h 2331720"/>
              <a:gd name="connsiteX379" fmla="*/ 11369990 w 12192000"/>
              <a:gd name="connsiteY379" fmla="*/ 1801793 h 2331720"/>
              <a:gd name="connsiteX380" fmla="*/ 11388026 w 12192000"/>
              <a:gd name="connsiteY380" fmla="*/ 1805186 h 2331720"/>
              <a:gd name="connsiteX381" fmla="*/ 11475656 w 12192000"/>
              <a:gd name="connsiteY381" fmla="*/ 1812111 h 2331720"/>
              <a:gd name="connsiteX382" fmla="*/ 11554215 w 12192000"/>
              <a:gd name="connsiteY382" fmla="*/ 1830702 h 2331720"/>
              <a:gd name="connsiteX383" fmla="*/ 11575170 w 12192000"/>
              <a:gd name="connsiteY383" fmla="*/ 1859453 h 2331720"/>
              <a:gd name="connsiteX384" fmla="*/ 11593766 w 12192000"/>
              <a:gd name="connsiteY384" fmla="*/ 1882892 h 2331720"/>
              <a:gd name="connsiteX385" fmla="*/ 11505897 w 12192000"/>
              <a:gd name="connsiteY385" fmla="*/ 1894146 h 2331720"/>
              <a:gd name="connsiteX386" fmla="*/ 11413604 w 12192000"/>
              <a:gd name="connsiteY386" fmla="*/ 1905673 h 2331720"/>
              <a:gd name="connsiteX387" fmla="*/ 11474487 w 12192000"/>
              <a:gd name="connsiteY387" fmla="*/ 1950674 h 2331720"/>
              <a:gd name="connsiteX388" fmla="*/ 11533951 w 12192000"/>
              <a:gd name="connsiteY388" fmla="*/ 1984691 h 2331720"/>
              <a:gd name="connsiteX389" fmla="*/ 11553749 w 12192000"/>
              <a:gd name="connsiteY389" fmla="*/ 2010730 h 2331720"/>
              <a:gd name="connsiteX390" fmla="*/ 11546141 w 12192000"/>
              <a:gd name="connsiteY390" fmla="*/ 2043446 h 2331720"/>
              <a:gd name="connsiteX391" fmla="*/ 11479466 w 12192000"/>
              <a:gd name="connsiteY391" fmla="*/ 2051039 h 2331720"/>
              <a:gd name="connsiteX392" fmla="*/ 11388049 w 12192000"/>
              <a:gd name="connsiteY392" fmla="*/ 2060570 h 2331720"/>
              <a:gd name="connsiteX393" fmla="*/ 11327619 w 12192000"/>
              <a:gd name="connsiteY393" fmla="*/ 2084646 h 2331720"/>
              <a:gd name="connsiteX394" fmla="*/ 11300396 w 12192000"/>
              <a:gd name="connsiteY394" fmla="*/ 2092266 h 2331720"/>
              <a:gd name="connsiteX395" fmla="*/ 11258305 w 12192000"/>
              <a:gd name="connsiteY395" fmla="*/ 2099886 h 2331720"/>
              <a:gd name="connsiteX396" fmla="*/ 11208910 w 12192000"/>
              <a:gd name="connsiteY396" fmla="*/ 2153017 h 2331720"/>
              <a:gd name="connsiteX397" fmla="*/ 11213689 w 12192000"/>
              <a:gd name="connsiteY397" fmla="*/ 2174774 h 2331720"/>
              <a:gd name="connsiteX398" fmla="*/ 11165602 w 12192000"/>
              <a:gd name="connsiteY398" fmla="*/ 2178941 h 2331720"/>
              <a:gd name="connsiteX399" fmla="*/ 10927016 w 12192000"/>
              <a:gd name="connsiteY399" fmla="*/ 2174208 h 2331720"/>
              <a:gd name="connsiteX400" fmla="*/ 10877486 w 12192000"/>
              <a:gd name="connsiteY400" fmla="*/ 2128735 h 2331720"/>
              <a:gd name="connsiteX401" fmla="*/ 10867961 w 12192000"/>
              <a:gd name="connsiteY401" fmla="*/ 2120067 h 2331720"/>
              <a:gd name="connsiteX402" fmla="*/ 10871038 w 12192000"/>
              <a:gd name="connsiteY402" fmla="*/ 2107181 h 2331720"/>
              <a:gd name="connsiteX403" fmla="*/ 10907589 w 12192000"/>
              <a:gd name="connsiteY403" fmla="*/ 2090438 h 2331720"/>
              <a:gd name="connsiteX404" fmla="*/ 10947004 w 12192000"/>
              <a:gd name="connsiteY404" fmla="*/ 2084144 h 2331720"/>
              <a:gd name="connsiteX405" fmla="*/ 11020942 w 12192000"/>
              <a:gd name="connsiteY405" fmla="*/ 2071807 h 2331720"/>
              <a:gd name="connsiteX406" fmla="*/ 11082262 w 12192000"/>
              <a:gd name="connsiteY406" fmla="*/ 2065094 h 2331720"/>
              <a:gd name="connsiteX407" fmla="*/ 11080447 w 12192000"/>
              <a:gd name="connsiteY407" fmla="*/ 2050295 h 2331720"/>
              <a:gd name="connsiteX408" fmla="*/ 10929011 w 12192000"/>
              <a:gd name="connsiteY408" fmla="*/ 2042562 h 2331720"/>
              <a:gd name="connsiteX409" fmla="*/ 10709954 w 12192000"/>
              <a:gd name="connsiteY409" fmla="*/ 2076532 h 2331720"/>
              <a:gd name="connsiteX410" fmla="*/ 10683279 w 12192000"/>
              <a:gd name="connsiteY410" fmla="*/ 2107449 h 2331720"/>
              <a:gd name="connsiteX411" fmla="*/ 10643195 w 12192000"/>
              <a:gd name="connsiteY411" fmla="*/ 2155464 h 2331720"/>
              <a:gd name="connsiteX412" fmla="*/ 10610809 w 12192000"/>
              <a:gd name="connsiteY412" fmla="*/ 2198934 h 2331720"/>
              <a:gd name="connsiteX413" fmla="*/ 10521578 w 12192000"/>
              <a:gd name="connsiteY413" fmla="*/ 2207587 h 2331720"/>
              <a:gd name="connsiteX414" fmla="*/ 10409314 w 12192000"/>
              <a:gd name="connsiteY414" fmla="*/ 2215191 h 2331720"/>
              <a:gd name="connsiteX415" fmla="*/ 10363975 w 12192000"/>
              <a:gd name="connsiteY415" fmla="*/ 2214263 h 2331720"/>
              <a:gd name="connsiteX416" fmla="*/ 10320337 w 12192000"/>
              <a:gd name="connsiteY416" fmla="*/ 2206566 h 2331720"/>
              <a:gd name="connsiteX417" fmla="*/ 10281855 w 12192000"/>
              <a:gd name="connsiteY417" fmla="*/ 2200851 h 2331720"/>
              <a:gd name="connsiteX418" fmla="*/ 10250741 w 12192000"/>
              <a:gd name="connsiteY418" fmla="*/ 2180601 h 2331720"/>
              <a:gd name="connsiteX419" fmla="*/ 10236236 w 12192000"/>
              <a:gd name="connsiteY419" fmla="*/ 2145606 h 2331720"/>
              <a:gd name="connsiteX420" fmla="*/ 10304749 w 12192000"/>
              <a:gd name="connsiteY420" fmla="*/ 2112807 h 2331720"/>
              <a:gd name="connsiteX421" fmla="*/ 10248044 w 12192000"/>
              <a:gd name="connsiteY421" fmla="*/ 2083494 h 2331720"/>
              <a:gd name="connsiteX422" fmla="*/ 10153586 w 12192000"/>
              <a:gd name="connsiteY422" fmla="*/ 2061180 h 2331720"/>
              <a:gd name="connsiteX423" fmla="*/ 10174922 w 12192000"/>
              <a:gd name="connsiteY423" fmla="*/ 2046546 h 2331720"/>
              <a:gd name="connsiteX424" fmla="*/ 10205001 w 12192000"/>
              <a:gd name="connsiteY424" fmla="*/ 2037803 h 2331720"/>
              <a:gd name="connsiteX425" fmla="*/ 10157396 w 12192000"/>
              <a:gd name="connsiteY425" fmla="*/ 1997679 h 2331720"/>
              <a:gd name="connsiteX426" fmla="*/ 10014856 w 12192000"/>
              <a:gd name="connsiteY426" fmla="*/ 2001666 h 2331720"/>
              <a:gd name="connsiteX427" fmla="*/ 10013794 w 12192000"/>
              <a:gd name="connsiteY427" fmla="*/ 2045224 h 2331720"/>
              <a:gd name="connsiteX428" fmla="*/ 10022111 w 12192000"/>
              <a:gd name="connsiteY428" fmla="*/ 2063458 h 2331720"/>
              <a:gd name="connsiteX429" fmla="*/ 9753536 w 12192000"/>
              <a:gd name="connsiteY429" fmla="*/ 2084849 h 2331720"/>
              <a:gd name="connsiteX430" fmla="*/ 9624444 w 12192000"/>
              <a:gd name="connsiteY430" fmla="*/ 2096318 h 2331720"/>
              <a:gd name="connsiteX431" fmla="*/ 9584954 w 12192000"/>
              <a:gd name="connsiteY431" fmla="*/ 2107506 h 2331720"/>
              <a:gd name="connsiteX432" fmla="*/ 9555416 w 12192000"/>
              <a:gd name="connsiteY432" fmla="*/ 2122746 h 2331720"/>
              <a:gd name="connsiteX433" fmla="*/ 9528500 w 12192000"/>
              <a:gd name="connsiteY433" fmla="*/ 2137986 h 2331720"/>
              <a:gd name="connsiteX434" fmla="*/ 9498266 w 12192000"/>
              <a:gd name="connsiteY434" fmla="*/ 2153226 h 2331720"/>
              <a:gd name="connsiteX435" fmla="*/ 9471224 w 12192000"/>
              <a:gd name="connsiteY435" fmla="*/ 2168466 h 2331720"/>
              <a:gd name="connsiteX436" fmla="*/ 9439108 w 12192000"/>
              <a:gd name="connsiteY436" fmla="*/ 2175536 h 2331720"/>
              <a:gd name="connsiteX437" fmla="*/ 9328847 w 12192000"/>
              <a:gd name="connsiteY437" fmla="*/ 2209367 h 2331720"/>
              <a:gd name="connsiteX438" fmla="*/ 9298441 w 12192000"/>
              <a:gd name="connsiteY438" fmla="*/ 2219050 h 2331720"/>
              <a:gd name="connsiteX439" fmla="*/ 9142104 w 12192000"/>
              <a:gd name="connsiteY439" fmla="*/ 2226270 h 2331720"/>
              <a:gd name="connsiteX440" fmla="*/ 8995346 w 12192000"/>
              <a:gd name="connsiteY440" fmla="*/ 2227570 h 2331720"/>
              <a:gd name="connsiteX441" fmla="*/ 8995346 w 12192000"/>
              <a:gd name="connsiteY441" fmla="*/ 2209448 h 2331720"/>
              <a:gd name="connsiteX442" fmla="*/ 9001746 w 12192000"/>
              <a:gd name="connsiteY442" fmla="*/ 2191326 h 2331720"/>
              <a:gd name="connsiteX443" fmla="*/ 9018133 w 12192000"/>
              <a:gd name="connsiteY443" fmla="*/ 2161065 h 2331720"/>
              <a:gd name="connsiteX444" fmla="*/ 9028121 w 12192000"/>
              <a:gd name="connsiteY444" fmla="*/ 2130804 h 2331720"/>
              <a:gd name="connsiteX445" fmla="*/ 9124129 w 12192000"/>
              <a:gd name="connsiteY445" fmla="*/ 2128680 h 2331720"/>
              <a:gd name="connsiteX446" fmla="*/ 9220136 w 12192000"/>
              <a:gd name="connsiteY446" fmla="*/ 2108054 h 2331720"/>
              <a:gd name="connsiteX447" fmla="*/ 9197329 w 12192000"/>
              <a:gd name="connsiteY447" fmla="*/ 2083453 h 2331720"/>
              <a:gd name="connsiteX448" fmla="*/ 8990803 w 12192000"/>
              <a:gd name="connsiteY448" fmla="*/ 2093452 h 2331720"/>
              <a:gd name="connsiteX449" fmla="*/ 8848212 w 12192000"/>
              <a:gd name="connsiteY449" fmla="*/ 2100054 h 2331720"/>
              <a:gd name="connsiteX450" fmla="*/ 8678151 w 12192000"/>
              <a:gd name="connsiteY450" fmla="*/ 2114500 h 2331720"/>
              <a:gd name="connsiteX451" fmla="*/ 8641507 w 12192000"/>
              <a:gd name="connsiteY451" fmla="*/ 2137193 h 2331720"/>
              <a:gd name="connsiteX452" fmla="*/ 8621011 w 12192000"/>
              <a:gd name="connsiteY452" fmla="*/ 2145606 h 2331720"/>
              <a:gd name="connsiteX453" fmla="*/ 8608125 w 12192000"/>
              <a:gd name="connsiteY453" fmla="*/ 2166561 h 2331720"/>
              <a:gd name="connsiteX454" fmla="*/ 8639111 w 12192000"/>
              <a:gd name="connsiteY454" fmla="*/ 2189881 h 2331720"/>
              <a:gd name="connsiteX455" fmla="*/ 8656800 w 12192000"/>
              <a:gd name="connsiteY455" fmla="*/ 2218540 h 2331720"/>
              <a:gd name="connsiteX456" fmla="*/ 8553893 w 12192000"/>
              <a:gd name="connsiteY456" fmla="*/ 2229426 h 2331720"/>
              <a:gd name="connsiteX457" fmla="*/ 8422726 w 12192000"/>
              <a:gd name="connsiteY457" fmla="*/ 2210542 h 2331720"/>
              <a:gd name="connsiteX458" fmla="*/ 8313617 w 12192000"/>
              <a:gd name="connsiteY458" fmla="*/ 2206321 h 2331720"/>
              <a:gd name="connsiteX459" fmla="*/ 8212425 w 12192000"/>
              <a:gd name="connsiteY459" fmla="*/ 2227208 h 2331720"/>
              <a:gd name="connsiteX460" fmla="*/ 8099996 w 12192000"/>
              <a:gd name="connsiteY460" fmla="*/ 2236901 h 2331720"/>
              <a:gd name="connsiteX461" fmla="*/ 8058086 w 12192000"/>
              <a:gd name="connsiteY461" fmla="*/ 2243763 h 2331720"/>
              <a:gd name="connsiteX462" fmla="*/ 8013969 w 12192000"/>
              <a:gd name="connsiteY462" fmla="*/ 2251928 h 2331720"/>
              <a:gd name="connsiteX463" fmla="*/ 7965297 w 12192000"/>
              <a:gd name="connsiteY463" fmla="*/ 2251564 h 2331720"/>
              <a:gd name="connsiteX464" fmla="*/ 7853550 w 12192000"/>
              <a:gd name="connsiteY464" fmla="*/ 2255471 h 2331720"/>
              <a:gd name="connsiteX465" fmla="*/ 7765920 w 12192000"/>
              <a:gd name="connsiteY465" fmla="*/ 2264189 h 2331720"/>
              <a:gd name="connsiteX466" fmla="*/ 7554659 w 12192000"/>
              <a:gd name="connsiteY466" fmla="*/ 2260116 h 2331720"/>
              <a:gd name="connsiteX467" fmla="*/ 7285964 w 12192000"/>
              <a:gd name="connsiteY467" fmla="*/ 2283312 h 2331720"/>
              <a:gd name="connsiteX468" fmla="*/ 7239508 w 12192000"/>
              <a:gd name="connsiteY468" fmla="*/ 2281841 h 2331720"/>
              <a:gd name="connsiteX469" fmla="*/ 7086536 w 12192000"/>
              <a:gd name="connsiteY469" fmla="*/ 2301070 h 2331720"/>
              <a:gd name="connsiteX470" fmla="*/ 6992556 w 12192000"/>
              <a:gd name="connsiteY470" fmla="*/ 2297940 h 2331720"/>
              <a:gd name="connsiteX471" fmla="*/ 6980390 w 12192000"/>
              <a:gd name="connsiteY471" fmla="*/ 2290386 h 2331720"/>
              <a:gd name="connsiteX472" fmla="*/ 6918596 w 12192000"/>
              <a:gd name="connsiteY472" fmla="*/ 2259424 h 2331720"/>
              <a:gd name="connsiteX473" fmla="*/ 6846504 w 12192000"/>
              <a:gd name="connsiteY473" fmla="*/ 2263716 h 2331720"/>
              <a:gd name="connsiteX474" fmla="*/ 6809976 w 12192000"/>
              <a:gd name="connsiteY474" fmla="*/ 2275146 h 2331720"/>
              <a:gd name="connsiteX475" fmla="*/ 6770398 w 12192000"/>
              <a:gd name="connsiteY475" fmla="*/ 2286491 h 2331720"/>
              <a:gd name="connsiteX476" fmla="*/ 6622007 w 12192000"/>
              <a:gd name="connsiteY476" fmla="*/ 2287469 h 2331720"/>
              <a:gd name="connsiteX477" fmla="*/ 6573237 w 12192000"/>
              <a:gd name="connsiteY477" fmla="*/ 2278735 h 2331720"/>
              <a:gd name="connsiteX478" fmla="*/ 6257592 w 12192000"/>
              <a:gd name="connsiteY478" fmla="*/ 2278119 h 2331720"/>
              <a:gd name="connsiteX479" fmla="*/ 6208062 w 12192000"/>
              <a:gd name="connsiteY479" fmla="*/ 2272045 h 2331720"/>
              <a:gd name="connsiteX480" fmla="*/ 6139825 w 12192000"/>
              <a:gd name="connsiteY480" fmla="*/ 2264874 h 2331720"/>
              <a:gd name="connsiteX481" fmla="*/ 6078096 w 12192000"/>
              <a:gd name="connsiteY481" fmla="*/ 2257382 h 2331720"/>
              <a:gd name="connsiteX482" fmla="*/ 6053255 w 12192000"/>
              <a:gd name="connsiteY482" fmla="*/ 2250973 h 2331720"/>
              <a:gd name="connsiteX483" fmla="*/ 5971173 w 12192000"/>
              <a:gd name="connsiteY483" fmla="*/ 2239540 h 2331720"/>
              <a:gd name="connsiteX484" fmla="*/ 5892480 w 12192000"/>
              <a:gd name="connsiteY484" fmla="*/ 2212662 h 2331720"/>
              <a:gd name="connsiteX485" fmla="*/ 5818275 w 12192000"/>
              <a:gd name="connsiteY485" fmla="*/ 2150206 h 2331720"/>
              <a:gd name="connsiteX486" fmla="*/ 5806367 w 12192000"/>
              <a:gd name="connsiteY486" fmla="*/ 2187958 h 2331720"/>
              <a:gd name="connsiteX487" fmla="*/ 5839479 w 12192000"/>
              <a:gd name="connsiteY487" fmla="*/ 2217469 h 2331720"/>
              <a:gd name="connsiteX488" fmla="*/ 5809005 w 12192000"/>
              <a:gd name="connsiteY488" fmla="*/ 2225895 h 2331720"/>
              <a:gd name="connsiteX489" fmla="*/ 5703504 w 12192000"/>
              <a:gd name="connsiteY489" fmla="*/ 2219289 h 2331720"/>
              <a:gd name="connsiteX490" fmla="*/ 5621589 w 12192000"/>
              <a:gd name="connsiteY490" fmla="*/ 2211809 h 2331720"/>
              <a:gd name="connsiteX491" fmla="*/ 5627304 w 12192000"/>
              <a:gd name="connsiteY491" fmla="*/ 2178294 h 2331720"/>
              <a:gd name="connsiteX492" fmla="*/ 5642544 w 12192000"/>
              <a:gd name="connsiteY492" fmla="*/ 2168044 h 2331720"/>
              <a:gd name="connsiteX493" fmla="*/ 5676834 w 12192000"/>
              <a:gd name="connsiteY493" fmla="*/ 2156638 h 2331720"/>
              <a:gd name="connsiteX494" fmla="*/ 5704149 w 12192000"/>
              <a:gd name="connsiteY494" fmla="*/ 2118555 h 2331720"/>
              <a:gd name="connsiteX495" fmla="*/ 5694624 w 12192000"/>
              <a:gd name="connsiteY495" fmla="*/ 2092266 h 2331720"/>
              <a:gd name="connsiteX496" fmla="*/ 5646354 w 12192000"/>
              <a:gd name="connsiteY496" fmla="*/ 2065110 h 2331720"/>
              <a:gd name="connsiteX497" fmla="*/ 5589204 w 12192000"/>
              <a:gd name="connsiteY497" fmla="*/ 2052143 h 2331720"/>
              <a:gd name="connsiteX498" fmla="*/ 5547294 w 12192000"/>
              <a:gd name="connsiteY498" fmla="*/ 2042342 h 2331720"/>
              <a:gd name="connsiteX499" fmla="*/ 5497764 w 12192000"/>
              <a:gd name="connsiteY499" fmla="*/ 2033751 h 2331720"/>
              <a:gd name="connsiteX500" fmla="*/ 4659551 w 12192000"/>
              <a:gd name="connsiteY500" fmla="*/ 2019884 h 2331720"/>
              <a:gd name="connsiteX501" fmla="*/ 4576808 w 12192000"/>
              <a:gd name="connsiteY501" fmla="*/ 2024274 h 2331720"/>
              <a:gd name="connsiteX502" fmla="*/ 4495217 w 12192000"/>
              <a:gd name="connsiteY502" fmla="*/ 2032143 h 2331720"/>
              <a:gd name="connsiteX503" fmla="*/ 4461444 w 12192000"/>
              <a:gd name="connsiteY503" fmla="*/ 2038926 h 2331720"/>
              <a:gd name="connsiteX504" fmla="*/ 4434658 w 12192000"/>
              <a:gd name="connsiteY504" fmla="*/ 2076803 h 2331720"/>
              <a:gd name="connsiteX505" fmla="*/ 4444495 w 12192000"/>
              <a:gd name="connsiteY505" fmla="*/ 2100505 h 2331720"/>
              <a:gd name="connsiteX506" fmla="*/ 4377624 w 12192000"/>
              <a:gd name="connsiteY506" fmla="*/ 2110606 h 2331720"/>
              <a:gd name="connsiteX507" fmla="*/ 4324284 w 12192000"/>
              <a:gd name="connsiteY507" fmla="*/ 2136130 h 2331720"/>
              <a:gd name="connsiteX508" fmla="*/ 4310949 w 12192000"/>
              <a:gd name="connsiteY508" fmla="*/ 2157859 h 2331720"/>
              <a:gd name="connsiteX509" fmla="*/ 4122776 w 12192000"/>
              <a:gd name="connsiteY509" fmla="*/ 2156787 h 2331720"/>
              <a:gd name="connsiteX510" fmla="*/ 3853749 w 12192000"/>
              <a:gd name="connsiteY510" fmla="*/ 2138290 h 2331720"/>
              <a:gd name="connsiteX511" fmla="*/ 3821364 w 12192000"/>
              <a:gd name="connsiteY511" fmla="*/ 2122746 h 2331720"/>
              <a:gd name="connsiteX512" fmla="*/ 3828984 w 12192000"/>
              <a:gd name="connsiteY512" fmla="*/ 2107506 h 2331720"/>
              <a:gd name="connsiteX513" fmla="*/ 3836604 w 12192000"/>
              <a:gd name="connsiteY513" fmla="*/ 2092872 h 2331720"/>
              <a:gd name="connsiteX514" fmla="*/ 3896304 w 12192000"/>
              <a:gd name="connsiteY514" fmla="*/ 2078008 h 2331720"/>
              <a:gd name="connsiteX515" fmla="*/ 3935664 w 12192000"/>
              <a:gd name="connsiteY515" fmla="*/ 2043663 h 2331720"/>
              <a:gd name="connsiteX516" fmla="*/ 3914709 w 12192000"/>
              <a:gd name="connsiteY516" fmla="*/ 2010785 h 2331720"/>
              <a:gd name="connsiteX517" fmla="*/ 3633154 w 12192000"/>
              <a:gd name="connsiteY517" fmla="*/ 2009707 h 2331720"/>
              <a:gd name="connsiteX518" fmla="*/ 3541126 w 12192000"/>
              <a:gd name="connsiteY518" fmla="*/ 2019654 h 2331720"/>
              <a:gd name="connsiteX519" fmla="*/ 3432744 w 12192000"/>
              <a:gd name="connsiteY519" fmla="*/ 2029628 h 2331720"/>
              <a:gd name="connsiteX520" fmla="*/ 3364164 w 12192000"/>
              <a:gd name="connsiteY520" fmla="*/ 2042465 h 2331720"/>
              <a:gd name="connsiteX521" fmla="*/ 3199182 w 12192000"/>
              <a:gd name="connsiteY521" fmla="*/ 2073317 h 2331720"/>
              <a:gd name="connsiteX522" fmla="*/ 3130221 w 12192000"/>
              <a:gd name="connsiteY522" fmla="*/ 2084646 h 2331720"/>
              <a:gd name="connsiteX523" fmla="*/ 3077493 w 12192000"/>
              <a:gd name="connsiteY523" fmla="*/ 2092426 h 2331720"/>
              <a:gd name="connsiteX524" fmla="*/ 3016914 w 12192000"/>
              <a:gd name="connsiteY524" fmla="*/ 2104643 h 2331720"/>
              <a:gd name="connsiteX525" fmla="*/ 2922446 w 12192000"/>
              <a:gd name="connsiteY525" fmla="*/ 2145561 h 2331720"/>
              <a:gd name="connsiteX526" fmla="*/ 2952780 w 12192000"/>
              <a:gd name="connsiteY526" fmla="*/ 2189707 h 2331720"/>
              <a:gd name="connsiteX527" fmla="*/ 2965875 w 12192000"/>
              <a:gd name="connsiteY527" fmla="*/ 2197561 h 2331720"/>
              <a:gd name="connsiteX528" fmla="*/ 2959207 w 12192000"/>
              <a:gd name="connsiteY528" fmla="*/ 2206183 h 2331720"/>
              <a:gd name="connsiteX529" fmla="*/ 2926986 w 12192000"/>
              <a:gd name="connsiteY529" fmla="*/ 2205663 h 2331720"/>
              <a:gd name="connsiteX530" fmla="*/ 2914021 w 12192000"/>
              <a:gd name="connsiteY530" fmla="*/ 2217318 h 2331720"/>
              <a:gd name="connsiteX531" fmla="*/ 2879521 w 12192000"/>
              <a:gd name="connsiteY531" fmla="*/ 2229171 h 2331720"/>
              <a:gd name="connsiteX532" fmla="*/ 2819194 w 12192000"/>
              <a:gd name="connsiteY532" fmla="*/ 2232885 h 2331720"/>
              <a:gd name="connsiteX533" fmla="*/ 2776003 w 12192000"/>
              <a:gd name="connsiteY533" fmla="*/ 2243694 h 2331720"/>
              <a:gd name="connsiteX534" fmla="*/ 2733240 w 12192000"/>
              <a:gd name="connsiteY534" fmla="*/ 2247791 h 2331720"/>
              <a:gd name="connsiteX535" fmla="*/ 2623656 w 12192000"/>
              <a:gd name="connsiteY535" fmla="*/ 2219249 h 2331720"/>
              <a:gd name="connsiteX536" fmla="*/ 2569150 w 12192000"/>
              <a:gd name="connsiteY536" fmla="*/ 2210560 h 2331720"/>
              <a:gd name="connsiteX537" fmla="*/ 2490921 w 12192000"/>
              <a:gd name="connsiteY537" fmla="*/ 2226386 h 2331720"/>
              <a:gd name="connsiteX538" fmla="*/ 2429961 w 12192000"/>
              <a:gd name="connsiteY538" fmla="*/ 2236257 h 2331720"/>
              <a:gd name="connsiteX539" fmla="*/ 2297364 w 12192000"/>
              <a:gd name="connsiteY539" fmla="*/ 2240623 h 2331720"/>
              <a:gd name="connsiteX540" fmla="*/ 2180002 w 12192000"/>
              <a:gd name="connsiteY540" fmla="*/ 2216308 h 2331720"/>
              <a:gd name="connsiteX541" fmla="*/ 2205408 w 12192000"/>
              <a:gd name="connsiteY541" fmla="*/ 2194114 h 2331720"/>
              <a:gd name="connsiteX542" fmla="*/ 2230949 w 12192000"/>
              <a:gd name="connsiteY542" fmla="*/ 2176969 h 2331720"/>
              <a:gd name="connsiteX543" fmla="*/ 2252235 w 12192000"/>
              <a:gd name="connsiteY543" fmla="*/ 2168466 h 2331720"/>
              <a:gd name="connsiteX544" fmla="*/ 2274866 w 12192000"/>
              <a:gd name="connsiteY544" fmla="*/ 2156600 h 2331720"/>
              <a:gd name="connsiteX545" fmla="*/ 2265332 w 12192000"/>
              <a:gd name="connsiteY545" fmla="*/ 2125350 h 2331720"/>
              <a:gd name="connsiteX546" fmla="*/ 2133281 w 12192000"/>
              <a:gd name="connsiteY546" fmla="*/ 2106319 h 2331720"/>
              <a:gd name="connsiteX547" fmla="*/ 2019067 w 12192000"/>
              <a:gd name="connsiteY547" fmla="*/ 2185494 h 2331720"/>
              <a:gd name="connsiteX548" fmla="*/ 1995239 w 12192000"/>
              <a:gd name="connsiteY548" fmla="*/ 2198458 h 2331720"/>
              <a:gd name="connsiteX549" fmla="*/ 1883550 w 12192000"/>
              <a:gd name="connsiteY549" fmla="*/ 2206234 h 2331720"/>
              <a:gd name="connsiteX550" fmla="*/ 1771584 w 12192000"/>
              <a:gd name="connsiteY550" fmla="*/ 2184371 h 2331720"/>
              <a:gd name="connsiteX551" fmla="*/ 1783341 w 12192000"/>
              <a:gd name="connsiteY551" fmla="*/ 2160575 h 2331720"/>
              <a:gd name="connsiteX552" fmla="*/ 1792795 w 12192000"/>
              <a:gd name="connsiteY552" fmla="*/ 2138863 h 2331720"/>
              <a:gd name="connsiteX553" fmla="*/ 1661023 w 12192000"/>
              <a:gd name="connsiteY553" fmla="*/ 2125204 h 2331720"/>
              <a:gd name="connsiteX554" fmla="*/ 1358928 w 12192000"/>
              <a:gd name="connsiteY554" fmla="*/ 2157753 h 2331720"/>
              <a:gd name="connsiteX555" fmla="*/ 1300668 w 12192000"/>
              <a:gd name="connsiteY555" fmla="*/ 2159322 h 2331720"/>
              <a:gd name="connsiteX556" fmla="*/ 1282380 w 12192000"/>
              <a:gd name="connsiteY556" fmla="*/ 2159322 h 2331720"/>
              <a:gd name="connsiteX557" fmla="*/ 1239958 w 12192000"/>
              <a:gd name="connsiteY557" fmla="*/ 2168466 h 2331720"/>
              <a:gd name="connsiteX558" fmla="*/ 1182018 w 12192000"/>
              <a:gd name="connsiteY558" fmla="*/ 2194616 h 2331720"/>
              <a:gd name="connsiteX559" fmla="*/ 1134905 w 12192000"/>
              <a:gd name="connsiteY559" fmla="*/ 2226119 h 2331720"/>
              <a:gd name="connsiteX560" fmla="*/ 1090601 w 12192000"/>
              <a:gd name="connsiteY560" fmla="*/ 2263593 h 2331720"/>
              <a:gd name="connsiteX561" fmla="*/ 1017192 w 12192000"/>
              <a:gd name="connsiteY561" fmla="*/ 2320157 h 2331720"/>
              <a:gd name="connsiteX562" fmla="*/ 801354 w 12192000"/>
              <a:gd name="connsiteY562" fmla="*/ 2328486 h 2331720"/>
              <a:gd name="connsiteX563" fmla="*/ 607419 w 12192000"/>
              <a:gd name="connsiteY563" fmla="*/ 2316624 h 2331720"/>
              <a:gd name="connsiteX564" fmla="*/ 10976240 w 12192000"/>
              <a:gd name="connsiteY564" fmla="*/ 1989762 h 2331720"/>
              <a:gd name="connsiteX565" fmla="*/ 10980876 w 12192000"/>
              <a:gd name="connsiteY565" fmla="*/ 1964370 h 2331720"/>
              <a:gd name="connsiteX566" fmla="*/ 10991676 w 12192000"/>
              <a:gd name="connsiteY566" fmla="*/ 1936153 h 2331720"/>
              <a:gd name="connsiteX567" fmla="*/ 11000854 w 12192000"/>
              <a:gd name="connsiteY567" fmla="*/ 1888612 h 2331720"/>
              <a:gd name="connsiteX568" fmla="*/ 10966002 w 12192000"/>
              <a:gd name="connsiteY568" fmla="*/ 1887253 h 2331720"/>
              <a:gd name="connsiteX569" fmla="*/ 10911848 w 12192000"/>
              <a:gd name="connsiteY569" fmla="*/ 1883262 h 2331720"/>
              <a:gd name="connsiteX570" fmla="*/ 10856908 w 12192000"/>
              <a:gd name="connsiteY570" fmla="*/ 1880811 h 2331720"/>
              <a:gd name="connsiteX571" fmla="*/ 10804748 w 12192000"/>
              <a:gd name="connsiteY571" fmla="*/ 1909386 h 2331720"/>
              <a:gd name="connsiteX572" fmla="*/ 10797149 w 12192000"/>
              <a:gd name="connsiteY572" fmla="*/ 1916479 h 2331720"/>
              <a:gd name="connsiteX573" fmla="*/ 10792485 w 12192000"/>
              <a:gd name="connsiteY573" fmla="*/ 1929164 h 2331720"/>
              <a:gd name="connsiteX574" fmla="*/ 10842424 w 12192000"/>
              <a:gd name="connsiteY574" fmla="*/ 1951667 h 2331720"/>
              <a:gd name="connsiteX575" fmla="*/ 10871565 w 12192000"/>
              <a:gd name="connsiteY575" fmla="*/ 1966035 h 2331720"/>
              <a:gd name="connsiteX576" fmla="*/ 10893967 w 12192000"/>
              <a:gd name="connsiteY576" fmla="*/ 1973761 h 2331720"/>
              <a:gd name="connsiteX577" fmla="*/ 10920503 w 12192000"/>
              <a:gd name="connsiteY577" fmla="*/ 1984857 h 2331720"/>
              <a:gd name="connsiteX578" fmla="*/ 10976240 w 12192000"/>
              <a:gd name="connsiteY578" fmla="*/ 1989762 h 2331720"/>
              <a:gd name="connsiteX579" fmla="*/ 11669964 w 12192000"/>
              <a:gd name="connsiteY579" fmla="*/ 1029726 h 2331720"/>
              <a:gd name="connsiteX580" fmla="*/ 11662344 w 12192000"/>
              <a:gd name="connsiteY580" fmla="*/ 1021656 h 2331720"/>
              <a:gd name="connsiteX581" fmla="*/ 11654724 w 12192000"/>
              <a:gd name="connsiteY581" fmla="*/ 1025016 h 2331720"/>
              <a:gd name="connsiteX582" fmla="*/ 11662344 w 12192000"/>
              <a:gd name="connsiteY582" fmla="*/ 1033086 h 2331720"/>
              <a:gd name="connsiteX583" fmla="*/ 11669964 w 12192000"/>
              <a:gd name="connsiteY583" fmla="*/ 1029726 h 2331720"/>
              <a:gd name="connsiteX584" fmla="*/ 10929304 w 12192000"/>
              <a:gd name="connsiteY584" fmla="*/ 750494 h 2331720"/>
              <a:gd name="connsiteX585" fmla="*/ 10873947 w 12192000"/>
              <a:gd name="connsiteY585" fmla="*/ 723991 h 2331720"/>
              <a:gd name="connsiteX586" fmla="*/ 10820068 w 12192000"/>
              <a:gd name="connsiteY586" fmla="*/ 735906 h 2331720"/>
              <a:gd name="connsiteX587" fmla="*/ 10813514 w 12192000"/>
              <a:gd name="connsiteY587" fmla="*/ 764853 h 2331720"/>
              <a:gd name="connsiteX588" fmla="*/ 10876379 w 12192000"/>
              <a:gd name="connsiteY588" fmla="*/ 770947 h 2331720"/>
              <a:gd name="connsiteX589" fmla="*/ 10929304 w 12192000"/>
              <a:gd name="connsiteY589" fmla="*/ 750494 h 2331720"/>
              <a:gd name="connsiteX590" fmla="*/ 10159402 w 12192000"/>
              <a:gd name="connsiteY590" fmla="*/ 584062 h 2331720"/>
              <a:gd name="connsiteX591" fmla="*/ 10186603 w 12192000"/>
              <a:gd name="connsiteY591" fmla="*/ 572628 h 2331720"/>
              <a:gd name="connsiteX592" fmla="*/ 10158625 w 12192000"/>
              <a:gd name="connsiteY592" fmla="*/ 546890 h 2331720"/>
              <a:gd name="connsiteX593" fmla="*/ 10118400 w 12192000"/>
              <a:gd name="connsiteY593" fmla="*/ 556415 h 2331720"/>
              <a:gd name="connsiteX594" fmla="*/ 10159402 w 12192000"/>
              <a:gd name="connsiteY594" fmla="*/ 584062 h 2331720"/>
              <a:gd name="connsiteX595" fmla="*/ 9946469 w 12192000"/>
              <a:gd name="connsiteY595" fmla="*/ 383481 h 2331720"/>
              <a:gd name="connsiteX596" fmla="*/ 9932604 w 12192000"/>
              <a:gd name="connsiteY596" fmla="*/ 366336 h 2331720"/>
              <a:gd name="connsiteX597" fmla="*/ 9918738 w 12192000"/>
              <a:gd name="connsiteY597" fmla="*/ 383481 h 2331720"/>
              <a:gd name="connsiteX598" fmla="*/ 9932604 w 12192000"/>
              <a:gd name="connsiteY598" fmla="*/ 400626 h 2331720"/>
              <a:gd name="connsiteX599" fmla="*/ 9946469 w 12192000"/>
              <a:gd name="connsiteY599" fmla="*/ 383481 h 2331720"/>
              <a:gd name="connsiteX600" fmla="*/ 6961529 w 12192000"/>
              <a:gd name="connsiteY600" fmla="*/ 196425 h 2331720"/>
              <a:gd name="connsiteX601" fmla="*/ 6903487 w 12192000"/>
              <a:gd name="connsiteY601" fmla="*/ 175415 h 2331720"/>
              <a:gd name="connsiteX602" fmla="*/ 6881687 w 12192000"/>
              <a:gd name="connsiteY602" fmla="*/ 198275 h 2331720"/>
              <a:gd name="connsiteX603" fmla="*/ 6961529 w 12192000"/>
              <a:gd name="connsiteY603" fmla="*/ 196425 h 2331720"/>
              <a:gd name="connsiteX604" fmla="*/ 8762019 w 12192000"/>
              <a:gd name="connsiteY604" fmla="*/ 2225981 h 2331720"/>
              <a:gd name="connsiteX605" fmla="*/ 8786243 w 12192000"/>
              <a:gd name="connsiteY605" fmla="*/ 2198946 h 2331720"/>
              <a:gd name="connsiteX606" fmla="*/ 8804844 w 12192000"/>
              <a:gd name="connsiteY606" fmla="*/ 2213371 h 2331720"/>
              <a:gd name="connsiteX607" fmla="*/ 8762019 w 12192000"/>
              <a:gd name="connsiteY607" fmla="*/ 2225981 h 2331720"/>
              <a:gd name="connsiteX608" fmla="*/ 8922954 w 12192000"/>
              <a:gd name="connsiteY608" fmla="*/ 2230355 h 2331720"/>
              <a:gd name="connsiteX609" fmla="*/ 8900094 w 12192000"/>
              <a:gd name="connsiteY609" fmla="*/ 2214111 h 2331720"/>
              <a:gd name="connsiteX610" fmla="*/ 8943909 w 12192000"/>
              <a:gd name="connsiteY610" fmla="*/ 2200471 h 2331720"/>
              <a:gd name="connsiteX611" fmla="*/ 8987724 w 12192000"/>
              <a:gd name="connsiteY611" fmla="*/ 2217616 h 2331720"/>
              <a:gd name="connsiteX612" fmla="*/ 8966769 w 12192000"/>
              <a:gd name="connsiteY612" fmla="*/ 2236145 h 2331720"/>
              <a:gd name="connsiteX613" fmla="*/ 8922954 w 12192000"/>
              <a:gd name="connsiteY613" fmla="*/ 2230355 h 2331720"/>
              <a:gd name="connsiteX614" fmla="*/ 9576369 w 12192000"/>
              <a:gd name="connsiteY614" fmla="*/ 2228667 h 2331720"/>
              <a:gd name="connsiteX615" fmla="*/ 9563359 w 12192000"/>
              <a:gd name="connsiteY615" fmla="*/ 2204656 h 2331720"/>
              <a:gd name="connsiteX616" fmla="*/ 9614794 w 12192000"/>
              <a:gd name="connsiteY616" fmla="*/ 2200977 h 2331720"/>
              <a:gd name="connsiteX617" fmla="*/ 9665395 w 12192000"/>
              <a:gd name="connsiteY617" fmla="*/ 2211257 h 2331720"/>
              <a:gd name="connsiteX618" fmla="*/ 9576369 w 12192000"/>
              <a:gd name="connsiteY618" fmla="*/ 2228667 h 2331720"/>
              <a:gd name="connsiteX619" fmla="*/ 9693636 w 12192000"/>
              <a:gd name="connsiteY619" fmla="*/ 2224139 h 2331720"/>
              <a:gd name="connsiteX620" fmla="*/ 9700194 w 12192000"/>
              <a:gd name="connsiteY620" fmla="*/ 2206566 h 2331720"/>
              <a:gd name="connsiteX621" fmla="*/ 9711624 w 12192000"/>
              <a:gd name="connsiteY621" fmla="*/ 2213736 h 2331720"/>
              <a:gd name="connsiteX622" fmla="*/ 9693636 w 12192000"/>
              <a:gd name="connsiteY622" fmla="*/ 2224139 h 2331720"/>
              <a:gd name="connsiteX623" fmla="*/ 9827829 w 12192000"/>
              <a:gd name="connsiteY623" fmla="*/ 2199376 h 2331720"/>
              <a:gd name="connsiteX624" fmla="*/ 9810684 w 12192000"/>
              <a:gd name="connsiteY624" fmla="*/ 2172720 h 2331720"/>
              <a:gd name="connsiteX625" fmla="*/ 9843199 w 12192000"/>
              <a:gd name="connsiteY625" fmla="*/ 2159834 h 2331720"/>
              <a:gd name="connsiteX626" fmla="*/ 9899479 w 12192000"/>
              <a:gd name="connsiteY626" fmla="*/ 2168466 h 2331720"/>
              <a:gd name="connsiteX627" fmla="*/ 9991838 w 12192000"/>
              <a:gd name="connsiteY627" fmla="*/ 2187968 h 2331720"/>
              <a:gd name="connsiteX628" fmla="*/ 9989117 w 12192000"/>
              <a:gd name="connsiteY628" fmla="*/ 2201665 h 2331720"/>
              <a:gd name="connsiteX629" fmla="*/ 9827829 w 12192000"/>
              <a:gd name="connsiteY629" fmla="*/ 2199376 h 2331720"/>
              <a:gd name="connsiteX630" fmla="*/ 10050401 w 12192000"/>
              <a:gd name="connsiteY630" fmla="*/ 2198439 h 2331720"/>
              <a:gd name="connsiteX631" fmla="*/ 10066109 w 12192000"/>
              <a:gd name="connsiteY631" fmla="*/ 2186521 h 2331720"/>
              <a:gd name="connsiteX632" fmla="*/ 10073608 w 12192000"/>
              <a:gd name="connsiteY632" fmla="*/ 2198892 h 2331720"/>
              <a:gd name="connsiteX633" fmla="*/ 10050401 w 12192000"/>
              <a:gd name="connsiteY633" fmla="*/ 2198439 h 2331720"/>
              <a:gd name="connsiteX634" fmla="*/ 5109144 w 12192000"/>
              <a:gd name="connsiteY634" fmla="*/ 2185646 h 2331720"/>
              <a:gd name="connsiteX635" fmla="*/ 5048184 w 12192000"/>
              <a:gd name="connsiteY635" fmla="*/ 2165128 h 2331720"/>
              <a:gd name="connsiteX636" fmla="*/ 5205927 w 12192000"/>
              <a:gd name="connsiteY636" fmla="*/ 2158284 h 2331720"/>
              <a:gd name="connsiteX637" fmla="*/ 5203501 w 12192000"/>
              <a:gd name="connsiteY637" fmla="*/ 2175635 h 2331720"/>
              <a:gd name="connsiteX638" fmla="*/ 5109144 w 12192000"/>
              <a:gd name="connsiteY638" fmla="*/ 2185646 h 2331720"/>
              <a:gd name="connsiteX639" fmla="*/ 4499544 w 12192000"/>
              <a:gd name="connsiteY639" fmla="*/ 2165170 h 2331720"/>
              <a:gd name="connsiteX640" fmla="*/ 4537576 w 12192000"/>
              <a:gd name="connsiteY640" fmla="*/ 2141754 h 2331720"/>
              <a:gd name="connsiteX641" fmla="*/ 4533211 w 12192000"/>
              <a:gd name="connsiteY641" fmla="*/ 2179081 h 2331720"/>
              <a:gd name="connsiteX642" fmla="*/ 4499544 w 12192000"/>
              <a:gd name="connsiteY642" fmla="*/ 2165170 h 2331720"/>
              <a:gd name="connsiteX643" fmla="*/ 4597897 w 12192000"/>
              <a:gd name="connsiteY643" fmla="*/ 2171425 h 2331720"/>
              <a:gd name="connsiteX644" fmla="*/ 4624585 w 12192000"/>
              <a:gd name="connsiteY644" fmla="*/ 2137986 h 2331720"/>
              <a:gd name="connsiteX645" fmla="*/ 4655946 w 12192000"/>
              <a:gd name="connsiteY645" fmla="*/ 2145916 h 2331720"/>
              <a:gd name="connsiteX646" fmla="*/ 4676396 w 12192000"/>
              <a:gd name="connsiteY646" fmla="*/ 2148911 h 2331720"/>
              <a:gd name="connsiteX647" fmla="*/ 4699954 w 12192000"/>
              <a:gd name="connsiteY647" fmla="*/ 2173490 h 2331720"/>
              <a:gd name="connsiteX648" fmla="*/ 4665837 w 12192000"/>
              <a:gd name="connsiteY648" fmla="*/ 2172905 h 2331720"/>
              <a:gd name="connsiteX649" fmla="*/ 4634945 w 12192000"/>
              <a:gd name="connsiteY649" fmla="*/ 2171957 h 2331720"/>
              <a:gd name="connsiteX650" fmla="*/ 4597897 w 12192000"/>
              <a:gd name="connsiteY650" fmla="*/ 2171425 h 2331720"/>
              <a:gd name="connsiteX651" fmla="*/ 3173664 w 12192000"/>
              <a:gd name="connsiteY651" fmla="*/ 2157036 h 2331720"/>
              <a:gd name="connsiteX652" fmla="*/ 3186999 w 12192000"/>
              <a:gd name="connsiteY652" fmla="*/ 2147057 h 2331720"/>
              <a:gd name="connsiteX653" fmla="*/ 3185496 w 12192000"/>
              <a:gd name="connsiteY653" fmla="*/ 2167120 h 2331720"/>
              <a:gd name="connsiteX654" fmla="*/ 3173664 w 12192000"/>
              <a:gd name="connsiteY654" fmla="*/ 2157036 h 2331720"/>
              <a:gd name="connsiteX655" fmla="*/ 11250864 w 12192000"/>
              <a:gd name="connsiteY655" fmla="*/ 2156791 h 2331720"/>
              <a:gd name="connsiteX656" fmla="*/ 11290869 w 12192000"/>
              <a:gd name="connsiteY656" fmla="*/ 2135521 h 2331720"/>
              <a:gd name="connsiteX657" fmla="*/ 11296584 w 12192000"/>
              <a:gd name="connsiteY657" fmla="*/ 2153676 h 2331720"/>
              <a:gd name="connsiteX658" fmla="*/ 11273724 w 12192000"/>
              <a:gd name="connsiteY658" fmla="*/ 2168466 h 2331720"/>
              <a:gd name="connsiteX659" fmla="*/ 11250864 w 12192000"/>
              <a:gd name="connsiteY659" fmla="*/ 2156791 h 2331720"/>
              <a:gd name="connsiteX660" fmla="*/ 11540424 w 12192000"/>
              <a:gd name="connsiteY660" fmla="*/ 2110946 h 2331720"/>
              <a:gd name="connsiteX661" fmla="*/ 11506896 w 12192000"/>
              <a:gd name="connsiteY661" fmla="*/ 2093527 h 2331720"/>
              <a:gd name="connsiteX662" fmla="*/ 11508801 w 12192000"/>
              <a:gd name="connsiteY662" fmla="*/ 2077026 h 2331720"/>
              <a:gd name="connsiteX663" fmla="*/ 11580755 w 12192000"/>
              <a:gd name="connsiteY663" fmla="*/ 2078931 h 2331720"/>
              <a:gd name="connsiteX664" fmla="*/ 11588049 w 12192000"/>
              <a:gd name="connsiteY664" fmla="*/ 2116416 h 2331720"/>
              <a:gd name="connsiteX665" fmla="*/ 11540424 w 12192000"/>
              <a:gd name="connsiteY665" fmla="*/ 2110946 h 2331720"/>
              <a:gd name="connsiteX666" fmla="*/ 12068109 w 12192000"/>
              <a:gd name="connsiteY666" fmla="*/ 1568728 h 2331720"/>
              <a:gd name="connsiteX667" fmla="*/ 12050964 w 12192000"/>
              <a:gd name="connsiteY667" fmla="*/ 1550716 h 2331720"/>
              <a:gd name="connsiteX668" fmla="*/ 12092874 w 12192000"/>
              <a:gd name="connsiteY668" fmla="*/ 1536006 h 2331720"/>
              <a:gd name="connsiteX669" fmla="*/ 12125640 w 12192000"/>
              <a:gd name="connsiteY669" fmla="*/ 1564962 h 2331720"/>
              <a:gd name="connsiteX670" fmla="*/ 12068109 w 12192000"/>
              <a:gd name="connsiteY670" fmla="*/ 1568728 h 2331720"/>
              <a:gd name="connsiteX671" fmla="*/ 12106209 w 12192000"/>
              <a:gd name="connsiteY671" fmla="*/ 1485163 h 2331720"/>
              <a:gd name="connsiteX672" fmla="*/ 12096684 w 12192000"/>
              <a:gd name="connsiteY672" fmla="*/ 1455361 h 2331720"/>
              <a:gd name="connsiteX673" fmla="*/ 12110654 w 12192000"/>
              <a:gd name="connsiteY673" fmla="*/ 1429326 h 2331720"/>
              <a:gd name="connsiteX674" fmla="*/ 12130113 w 12192000"/>
              <a:gd name="connsiteY674" fmla="*/ 1434815 h 2331720"/>
              <a:gd name="connsiteX675" fmla="*/ 12161877 w 12192000"/>
              <a:gd name="connsiteY675" fmla="*/ 1438040 h 2331720"/>
              <a:gd name="connsiteX676" fmla="*/ 12192960 w 12192000"/>
              <a:gd name="connsiteY676" fmla="*/ 1448303 h 2331720"/>
              <a:gd name="connsiteX677" fmla="*/ 12160794 w 12192000"/>
              <a:gd name="connsiteY677" fmla="*/ 1479434 h 2331720"/>
              <a:gd name="connsiteX678" fmla="*/ 12127164 w 12192000"/>
              <a:gd name="connsiteY678" fmla="*/ 1486098 h 2331720"/>
              <a:gd name="connsiteX679" fmla="*/ 12106209 w 12192000"/>
              <a:gd name="connsiteY679" fmla="*/ 1485163 h 2331720"/>
              <a:gd name="connsiteX680" fmla="*/ 11964538 w 12192000"/>
              <a:gd name="connsiteY680" fmla="*/ 1288746 h 2331720"/>
              <a:gd name="connsiteX681" fmla="*/ 11975919 w 12192000"/>
              <a:gd name="connsiteY681" fmla="*/ 1272749 h 2331720"/>
              <a:gd name="connsiteX682" fmla="*/ 12001844 w 12192000"/>
              <a:gd name="connsiteY682" fmla="*/ 1291502 h 2331720"/>
              <a:gd name="connsiteX683" fmla="*/ 11964538 w 12192000"/>
              <a:gd name="connsiteY683" fmla="*/ 1288746 h 2331720"/>
              <a:gd name="connsiteX684" fmla="*/ 11837333 w 12192000"/>
              <a:gd name="connsiteY684" fmla="*/ 1265169 h 2331720"/>
              <a:gd name="connsiteX685" fmla="*/ 11837409 w 12192000"/>
              <a:gd name="connsiteY685" fmla="*/ 1246570 h 2331720"/>
              <a:gd name="connsiteX686" fmla="*/ 11866559 w 12192000"/>
              <a:gd name="connsiteY686" fmla="*/ 1260108 h 2331720"/>
              <a:gd name="connsiteX687" fmla="*/ 11837338 w 12192000"/>
              <a:gd name="connsiteY687" fmla="*/ 1265169 h 2331720"/>
              <a:gd name="connsiteX688" fmla="*/ 11658085 w 12192000"/>
              <a:gd name="connsiteY688" fmla="*/ 869769 h 2331720"/>
              <a:gd name="connsiteX689" fmla="*/ 11682371 w 12192000"/>
              <a:gd name="connsiteY689" fmla="*/ 843895 h 2331720"/>
              <a:gd name="connsiteX690" fmla="*/ 11706689 w 12192000"/>
              <a:gd name="connsiteY690" fmla="*/ 863541 h 2331720"/>
              <a:gd name="connsiteX691" fmla="*/ 11691000 w 12192000"/>
              <a:gd name="connsiteY691" fmla="*/ 880686 h 2331720"/>
              <a:gd name="connsiteX692" fmla="*/ 11658085 w 12192000"/>
              <a:gd name="connsiteY692" fmla="*/ 869769 h 2331720"/>
              <a:gd name="connsiteX693" fmla="*/ 11770474 w 12192000"/>
              <a:gd name="connsiteY693" fmla="*/ 867351 h 2331720"/>
              <a:gd name="connsiteX694" fmla="*/ 11788074 w 12192000"/>
              <a:gd name="connsiteY694" fmla="*/ 854016 h 2331720"/>
              <a:gd name="connsiteX695" fmla="*/ 11805673 w 12192000"/>
              <a:gd name="connsiteY695" fmla="*/ 867351 h 2331720"/>
              <a:gd name="connsiteX696" fmla="*/ 11788074 w 12192000"/>
              <a:gd name="connsiteY696" fmla="*/ 880686 h 2331720"/>
              <a:gd name="connsiteX697" fmla="*/ 11770474 w 12192000"/>
              <a:gd name="connsiteY697" fmla="*/ 867351 h 2331720"/>
              <a:gd name="connsiteX698" fmla="*/ 11560511 w 12192000"/>
              <a:gd name="connsiteY698" fmla="*/ 724432 h 2331720"/>
              <a:gd name="connsiteX699" fmla="*/ 11567333 w 12192000"/>
              <a:gd name="connsiteY699" fmla="*/ 713046 h 2331720"/>
              <a:gd name="connsiteX700" fmla="*/ 11571702 w 12192000"/>
              <a:gd name="connsiteY700" fmla="*/ 731603 h 2331720"/>
              <a:gd name="connsiteX701" fmla="*/ 11560511 w 12192000"/>
              <a:gd name="connsiteY701" fmla="*/ 724432 h 2331720"/>
              <a:gd name="connsiteX702" fmla="*/ 11822364 w 12192000"/>
              <a:gd name="connsiteY702" fmla="*/ 518736 h 2331720"/>
              <a:gd name="connsiteX703" fmla="*/ 11845224 w 12192000"/>
              <a:gd name="connsiteY703" fmla="*/ 499686 h 2331720"/>
              <a:gd name="connsiteX704" fmla="*/ 11868084 w 12192000"/>
              <a:gd name="connsiteY704" fmla="*/ 518736 h 2331720"/>
              <a:gd name="connsiteX705" fmla="*/ 11845224 w 12192000"/>
              <a:gd name="connsiteY705" fmla="*/ 537786 h 2331720"/>
              <a:gd name="connsiteX706" fmla="*/ 11822364 w 12192000"/>
              <a:gd name="connsiteY706" fmla="*/ 518736 h 2331720"/>
              <a:gd name="connsiteX707" fmla="*/ 11896024 w 12192000"/>
              <a:gd name="connsiteY707" fmla="*/ 525086 h 2331720"/>
              <a:gd name="connsiteX708" fmla="*/ 11908011 w 12192000"/>
              <a:gd name="connsiteY708" fmla="*/ 501061 h 2331720"/>
              <a:gd name="connsiteX709" fmla="*/ 11915633 w 12192000"/>
              <a:gd name="connsiteY709" fmla="*/ 530166 h 2331720"/>
              <a:gd name="connsiteX710" fmla="*/ 11896024 w 12192000"/>
              <a:gd name="connsiteY710" fmla="*/ 525086 h 2331720"/>
              <a:gd name="connsiteX711" fmla="*/ 10812714 w 12192000"/>
              <a:gd name="connsiteY711" fmla="*/ 514926 h 2331720"/>
              <a:gd name="connsiteX712" fmla="*/ 10814804 w 12192000"/>
              <a:gd name="connsiteY712" fmla="*/ 498358 h 2331720"/>
              <a:gd name="connsiteX713" fmla="*/ 10827954 w 12192000"/>
              <a:gd name="connsiteY713" fmla="*/ 499686 h 2331720"/>
              <a:gd name="connsiteX714" fmla="*/ 10825863 w 12192000"/>
              <a:gd name="connsiteY714" fmla="*/ 516254 h 2331720"/>
              <a:gd name="connsiteX715" fmla="*/ 10812714 w 12192000"/>
              <a:gd name="connsiteY715" fmla="*/ 514926 h 2331720"/>
              <a:gd name="connsiteX716" fmla="*/ 10953684 w 12192000"/>
              <a:gd name="connsiteY716" fmla="*/ 514665 h 2331720"/>
              <a:gd name="connsiteX717" fmla="*/ 10957045 w 12192000"/>
              <a:gd name="connsiteY717" fmla="*/ 495731 h 2331720"/>
              <a:gd name="connsiteX718" fmla="*/ 11014644 w 12192000"/>
              <a:gd name="connsiteY718" fmla="*/ 512640 h 2331720"/>
              <a:gd name="connsiteX719" fmla="*/ 10953684 w 12192000"/>
              <a:gd name="connsiteY719" fmla="*/ 514665 h 2331720"/>
              <a:gd name="connsiteX720" fmla="*/ 11840499 w 12192000"/>
              <a:gd name="connsiteY720" fmla="*/ 450521 h 2331720"/>
              <a:gd name="connsiteX721" fmla="*/ 11860098 w 12192000"/>
              <a:gd name="connsiteY721" fmla="*/ 423486 h 2331720"/>
              <a:gd name="connsiteX722" fmla="*/ 11879088 w 12192000"/>
              <a:gd name="connsiteY722" fmla="*/ 454654 h 2331720"/>
              <a:gd name="connsiteX723" fmla="*/ 11840499 w 12192000"/>
              <a:gd name="connsiteY723" fmla="*/ 450521 h 2331720"/>
              <a:gd name="connsiteX724" fmla="*/ 10875127 w 12192000"/>
              <a:gd name="connsiteY724" fmla="*/ 402684 h 2331720"/>
              <a:gd name="connsiteX725" fmla="*/ 10885739 w 12192000"/>
              <a:gd name="connsiteY725" fmla="*/ 381576 h 2331720"/>
              <a:gd name="connsiteX726" fmla="*/ 10911774 w 12192000"/>
              <a:gd name="connsiteY726" fmla="*/ 392371 h 2331720"/>
              <a:gd name="connsiteX727" fmla="*/ 10875127 w 12192000"/>
              <a:gd name="connsiteY727" fmla="*/ 402684 h 2331720"/>
              <a:gd name="connsiteX728" fmla="*/ 2095434 w 12192000"/>
              <a:gd name="connsiteY728" fmla="*/ 316806 h 2331720"/>
              <a:gd name="connsiteX729" fmla="*/ 2107314 w 12192000"/>
              <a:gd name="connsiteY729" fmla="*/ 309186 h 2331720"/>
              <a:gd name="connsiteX730" fmla="*/ 2114484 w 12192000"/>
              <a:gd name="connsiteY730" fmla="*/ 316806 h 2331720"/>
              <a:gd name="connsiteX731" fmla="*/ 2102604 w 12192000"/>
              <a:gd name="connsiteY731" fmla="*/ 324426 h 2331720"/>
              <a:gd name="connsiteX732" fmla="*/ 2095434 w 12192000"/>
              <a:gd name="connsiteY732" fmla="*/ 316806 h 2331720"/>
              <a:gd name="connsiteX733" fmla="*/ 3016104 w 12192000"/>
              <a:gd name="connsiteY733" fmla="*/ 258887 h 2331720"/>
              <a:gd name="connsiteX734" fmla="*/ 3022009 w 12192000"/>
              <a:gd name="connsiteY734" fmla="*/ 240145 h 2331720"/>
              <a:gd name="connsiteX735" fmla="*/ 3030303 w 12192000"/>
              <a:gd name="connsiteY735" fmla="*/ 211743 h 2331720"/>
              <a:gd name="connsiteX736" fmla="*/ 3065033 w 12192000"/>
              <a:gd name="connsiteY736" fmla="*/ 170675 h 2331720"/>
              <a:gd name="connsiteX737" fmla="*/ 3152746 w 12192000"/>
              <a:gd name="connsiteY737" fmla="*/ 150602 h 2331720"/>
              <a:gd name="connsiteX738" fmla="*/ 3217124 w 12192000"/>
              <a:gd name="connsiteY738" fmla="*/ 142633 h 2331720"/>
              <a:gd name="connsiteX739" fmla="*/ 3287964 w 12192000"/>
              <a:gd name="connsiteY739" fmla="*/ 125202 h 2331720"/>
              <a:gd name="connsiteX740" fmla="*/ 3345114 w 12192000"/>
              <a:gd name="connsiteY740" fmla="*/ 103446 h 2331720"/>
              <a:gd name="connsiteX741" fmla="*/ 3352734 w 12192000"/>
              <a:gd name="connsiteY741" fmla="*/ 86418 h 2331720"/>
              <a:gd name="connsiteX742" fmla="*/ 3379404 w 12192000"/>
              <a:gd name="connsiteY742" fmla="*/ 92016 h 2331720"/>
              <a:gd name="connsiteX743" fmla="*/ 3387024 w 12192000"/>
              <a:gd name="connsiteY743" fmla="*/ 103446 h 2331720"/>
              <a:gd name="connsiteX744" fmla="*/ 3394644 w 12192000"/>
              <a:gd name="connsiteY744" fmla="*/ 117917 h 2331720"/>
              <a:gd name="connsiteX745" fmla="*/ 3314849 w 12192000"/>
              <a:gd name="connsiteY745" fmla="*/ 164406 h 2331720"/>
              <a:gd name="connsiteX746" fmla="*/ 3291774 w 12192000"/>
              <a:gd name="connsiteY746" fmla="*/ 172026 h 2331720"/>
              <a:gd name="connsiteX747" fmla="*/ 3270297 w 12192000"/>
              <a:gd name="connsiteY747" fmla="*/ 179646 h 2331720"/>
              <a:gd name="connsiteX748" fmla="*/ 3244012 w 12192000"/>
              <a:gd name="connsiteY748" fmla="*/ 194886 h 2331720"/>
              <a:gd name="connsiteX749" fmla="*/ 3223129 w 12192000"/>
              <a:gd name="connsiteY749" fmla="*/ 210126 h 2331720"/>
              <a:gd name="connsiteX750" fmla="*/ 3211764 w 12192000"/>
              <a:gd name="connsiteY750" fmla="*/ 217746 h 2331720"/>
              <a:gd name="connsiteX751" fmla="*/ 3182155 w 12192000"/>
              <a:gd name="connsiteY751" fmla="*/ 225366 h 2331720"/>
              <a:gd name="connsiteX752" fmla="*/ 3130720 w 12192000"/>
              <a:gd name="connsiteY752" fmla="*/ 236749 h 2331720"/>
              <a:gd name="connsiteX753" fmla="*/ 3096430 w 12192000"/>
              <a:gd name="connsiteY753" fmla="*/ 248179 h 2331720"/>
              <a:gd name="connsiteX754" fmla="*/ 3062140 w 12192000"/>
              <a:gd name="connsiteY754" fmla="*/ 259609 h 2331720"/>
              <a:gd name="connsiteX755" fmla="*/ 3016104 w 12192000"/>
              <a:gd name="connsiteY755" fmla="*/ 258887 h 2331720"/>
              <a:gd name="connsiteX756" fmla="*/ 10782234 w 12192000"/>
              <a:gd name="connsiteY756" fmla="*/ 257891 h 2331720"/>
              <a:gd name="connsiteX757" fmla="*/ 10780329 w 12192000"/>
              <a:gd name="connsiteY757" fmla="*/ 182144 h 2331720"/>
              <a:gd name="connsiteX758" fmla="*/ 10889149 w 12192000"/>
              <a:gd name="connsiteY758" fmla="*/ 147061 h 2331720"/>
              <a:gd name="connsiteX759" fmla="*/ 10976818 w 12192000"/>
              <a:gd name="connsiteY759" fmla="*/ 120323 h 2331720"/>
              <a:gd name="connsiteX760" fmla="*/ 10994995 w 12192000"/>
              <a:gd name="connsiteY760" fmla="*/ 85366 h 2331720"/>
              <a:gd name="connsiteX761" fmla="*/ 11094654 w 12192000"/>
              <a:gd name="connsiteY761" fmla="*/ 77610 h 2331720"/>
              <a:gd name="connsiteX762" fmla="*/ 11106229 w 12192000"/>
              <a:gd name="connsiteY762" fmla="*/ 103446 h 2331720"/>
              <a:gd name="connsiteX763" fmla="*/ 11084831 w 12192000"/>
              <a:gd name="connsiteY763" fmla="*/ 156786 h 2331720"/>
              <a:gd name="connsiteX764" fmla="*/ 11049128 w 12192000"/>
              <a:gd name="connsiteY764" fmla="*/ 178229 h 2331720"/>
              <a:gd name="connsiteX765" fmla="*/ 11003408 w 12192000"/>
              <a:gd name="connsiteY765" fmla="*/ 187019 h 2331720"/>
              <a:gd name="connsiteX766" fmla="*/ 10951779 w 12192000"/>
              <a:gd name="connsiteY766" fmla="*/ 198840 h 2331720"/>
              <a:gd name="connsiteX767" fmla="*/ 10907964 w 12192000"/>
              <a:gd name="connsiteY767" fmla="*/ 210491 h 2331720"/>
              <a:gd name="connsiteX768" fmla="*/ 10890819 w 12192000"/>
              <a:gd name="connsiteY768" fmla="*/ 222058 h 2331720"/>
              <a:gd name="connsiteX769" fmla="*/ 10836052 w 12192000"/>
              <a:gd name="connsiteY769" fmla="*/ 245432 h 2331720"/>
              <a:gd name="connsiteX770" fmla="*/ 10797952 w 12192000"/>
              <a:gd name="connsiteY770" fmla="*/ 262582 h 2331720"/>
              <a:gd name="connsiteX771" fmla="*/ 10782234 w 12192000"/>
              <a:gd name="connsiteY771" fmla="*/ 257891 h 2331720"/>
              <a:gd name="connsiteX772" fmla="*/ 7844973 w 12192000"/>
              <a:gd name="connsiteY772" fmla="*/ 212491 h 2331720"/>
              <a:gd name="connsiteX773" fmla="*/ 7870370 w 12192000"/>
              <a:gd name="connsiteY773" fmla="*/ 186951 h 2331720"/>
              <a:gd name="connsiteX774" fmla="*/ 7905646 w 12192000"/>
              <a:gd name="connsiteY774" fmla="*/ 186046 h 2331720"/>
              <a:gd name="connsiteX775" fmla="*/ 7872527 w 12192000"/>
              <a:gd name="connsiteY775" fmla="*/ 223921 h 2331720"/>
              <a:gd name="connsiteX776" fmla="*/ 7844973 w 12192000"/>
              <a:gd name="connsiteY776" fmla="*/ 212491 h 2331720"/>
              <a:gd name="connsiteX777" fmla="*/ 10188392 w 12192000"/>
              <a:gd name="connsiteY777" fmla="*/ 210699 h 2331720"/>
              <a:gd name="connsiteX778" fmla="*/ 10199341 w 12192000"/>
              <a:gd name="connsiteY778" fmla="*/ 166604 h 2331720"/>
              <a:gd name="connsiteX779" fmla="*/ 10214544 w 12192000"/>
              <a:gd name="connsiteY779" fmla="*/ 155897 h 2331720"/>
              <a:gd name="connsiteX780" fmla="*/ 10270290 w 12192000"/>
              <a:gd name="connsiteY780" fmla="*/ 158134 h 2331720"/>
              <a:gd name="connsiteX781" fmla="*/ 10327469 w 12192000"/>
              <a:gd name="connsiteY781" fmla="*/ 168570 h 2331720"/>
              <a:gd name="connsiteX782" fmla="*/ 10375798 w 12192000"/>
              <a:gd name="connsiteY782" fmla="*/ 177833 h 2331720"/>
              <a:gd name="connsiteX783" fmla="*/ 10414383 w 12192000"/>
              <a:gd name="connsiteY783" fmla="*/ 181497 h 2331720"/>
              <a:gd name="connsiteX784" fmla="*/ 10441454 w 12192000"/>
              <a:gd name="connsiteY784" fmla="*/ 188032 h 2331720"/>
              <a:gd name="connsiteX785" fmla="*/ 10417579 w 12192000"/>
              <a:gd name="connsiteY785" fmla="*/ 196503 h 2331720"/>
              <a:gd name="connsiteX786" fmla="*/ 10397424 w 12192000"/>
              <a:gd name="connsiteY786" fmla="*/ 200852 h 2331720"/>
              <a:gd name="connsiteX787" fmla="*/ 10332679 w 12192000"/>
              <a:gd name="connsiteY787" fmla="*/ 203996 h 2331720"/>
              <a:gd name="connsiteX788" fmla="*/ 10258384 w 12192000"/>
              <a:gd name="connsiteY788" fmla="*/ 208292 h 2331720"/>
              <a:gd name="connsiteX789" fmla="*/ 10225511 w 12192000"/>
              <a:gd name="connsiteY789" fmla="*/ 220965 h 2331720"/>
              <a:gd name="connsiteX790" fmla="*/ 10188392 w 12192000"/>
              <a:gd name="connsiteY790" fmla="*/ 210699 h 2331720"/>
              <a:gd name="connsiteX791" fmla="*/ 2958399 w 12192000"/>
              <a:gd name="connsiteY791" fmla="*/ 204873 h 2331720"/>
              <a:gd name="connsiteX792" fmla="*/ 2963316 w 12192000"/>
              <a:gd name="connsiteY792" fmla="*/ 169440 h 2331720"/>
              <a:gd name="connsiteX793" fmla="*/ 2985655 w 12192000"/>
              <a:gd name="connsiteY793" fmla="*/ 173108 h 2331720"/>
              <a:gd name="connsiteX794" fmla="*/ 2976634 w 12192000"/>
              <a:gd name="connsiteY794" fmla="*/ 209242 h 2331720"/>
              <a:gd name="connsiteX795" fmla="*/ 2958399 w 12192000"/>
              <a:gd name="connsiteY795" fmla="*/ 204873 h 2331720"/>
              <a:gd name="connsiteX796" fmla="*/ 7703739 w 12192000"/>
              <a:gd name="connsiteY796" fmla="*/ 182244 h 2331720"/>
              <a:gd name="connsiteX797" fmla="*/ 7696741 w 12192000"/>
              <a:gd name="connsiteY797" fmla="*/ 129560 h 2331720"/>
              <a:gd name="connsiteX798" fmla="*/ 7685429 w 12192000"/>
              <a:gd name="connsiteY798" fmla="*/ 96214 h 2331720"/>
              <a:gd name="connsiteX799" fmla="*/ 7681133 w 12192000"/>
              <a:gd name="connsiteY799" fmla="*/ 57726 h 2331720"/>
              <a:gd name="connsiteX800" fmla="*/ 7697189 w 12192000"/>
              <a:gd name="connsiteY800" fmla="*/ 69156 h 2331720"/>
              <a:gd name="connsiteX801" fmla="*/ 7741173 w 12192000"/>
              <a:gd name="connsiteY801" fmla="*/ 61536 h 2331720"/>
              <a:gd name="connsiteX802" fmla="*/ 7764714 w 12192000"/>
              <a:gd name="connsiteY802" fmla="*/ 50106 h 2331720"/>
              <a:gd name="connsiteX803" fmla="*/ 7784214 w 12192000"/>
              <a:gd name="connsiteY803" fmla="*/ 57726 h 2331720"/>
              <a:gd name="connsiteX804" fmla="*/ 7789479 w 12192000"/>
              <a:gd name="connsiteY804" fmla="*/ 75540 h 2331720"/>
              <a:gd name="connsiteX805" fmla="*/ 7791765 w 12192000"/>
              <a:gd name="connsiteY805" fmla="*/ 79985 h 2331720"/>
              <a:gd name="connsiteX806" fmla="*/ 7811905 w 12192000"/>
              <a:gd name="connsiteY806" fmla="*/ 72257 h 2331720"/>
              <a:gd name="connsiteX807" fmla="*/ 7838451 w 12192000"/>
              <a:gd name="connsiteY807" fmla="*/ 75863 h 2331720"/>
              <a:gd name="connsiteX808" fmla="*/ 7899969 w 12192000"/>
              <a:gd name="connsiteY808" fmla="*/ 95260 h 2331720"/>
              <a:gd name="connsiteX809" fmla="*/ 7905684 w 12192000"/>
              <a:gd name="connsiteY809" fmla="*/ 107256 h 2331720"/>
              <a:gd name="connsiteX810" fmla="*/ 7880195 w 12192000"/>
              <a:gd name="connsiteY810" fmla="*/ 118686 h 2331720"/>
              <a:gd name="connsiteX811" fmla="*/ 7828274 w 12192000"/>
              <a:gd name="connsiteY811" fmla="*/ 164406 h 2331720"/>
              <a:gd name="connsiteX812" fmla="*/ 7805277 w 12192000"/>
              <a:gd name="connsiteY812" fmla="*/ 185813 h 2331720"/>
              <a:gd name="connsiteX813" fmla="*/ 7775768 w 12192000"/>
              <a:gd name="connsiteY813" fmla="*/ 199148 h 2331720"/>
              <a:gd name="connsiteX814" fmla="*/ 7741023 w 12192000"/>
              <a:gd name="connsiteY814" fmla="*/ 210126 h 2331720"/>
              <a:gd name="connsiteX815" fmla="*/ 7703739 w 12192000"/>
              <a:gd name="connsiteY815" fmla="*/ 182244 h 2331720"/>
              <a:gd name="connsiteX816" fmla="*/ 3451794 w 12192000"/>
              <a:gd name="connsiteY816" fmla="*/ 181815 h 2331720"/>
              <a:gd name="connsiteX817" fmla="*/ 3432744 w 12192000"/>
              <a:gd name="connsiteY817" fmla="*/ 99636 h 2331720"/>
              <a:gd name="connsiteX818" fmla="*/ 3440364 w 12192000"/>
              <a:gd name="connsiteY818" fmla="*/ 75323 h 2331720"/>
              <a:gd name="connsiteX819" fmla="*/ 3472749 w 12192000"/>
              <a:gd name="connsiteY819" fmla="*/ 61523 h 2331720"/>
              <a:gd name="connsiteX820" fmla="*/ 3625149 w 12192000"/>
              <a:gd name="connsiteY820" fmla="*/ 63410 h 2331720"/>
              <a:gd name="connsiteX821" fmla="*/ 3691824 w 12192000"/>
              <a:gd name="connsiteY821" fmla="*/ 59866 h 2331720"/>
              <a:gd name="connsiteX822" fmla="*/ 3691824 w 12192000"/>
              <a:gd name="connsiteY822" fmla="*/ 81656 h 2331720"/>
              <a:gd name="connsiteX823" fmla="*/ 3684422 w 12192000"/>
              <a:gd name="connsiteY823" fmla="*/ 103446 h 2331720"/>
              <a:gd name="connsiteX824" fmla="*/ 3670646 w 12192000"/>
              <a:gd name="connsiteY824" fmla="*/ 128211 h 2331720"/>
              <a:gd name="connsiteX825" fmla="*/ 3641854 w 12192000"/>
              <a:gd name="connsiteY825" fmla="*/ 155518 h 2331720"/>
              <a:gd name="connsiteX826" fmla="*/ 3608004 w 12192000"/>
              <a:gd name="connsiteY826" fmla="*/ 168042 h 2331720"/>
              <a:gd name="connsiteX827" fmla="*/ 3451794 w 12192000"/>
              <a:gd name="connsiteY827" fmla="*/ 181815 h 2331720"/>
              <a:gd name="connsiteX828" fmla="*/ 9218929 w 12192000"/>
              <a:gd name="connsiteY828" fmla="*/ 173797 h 2331720"/>
              <a:gd name="connsiteX829" fmla="*/ 9204631 w 12192000"/>
              <a:gd name="connsiteY829" fmla="*/ 139015 h 2331720"/>
              <a:gd name="connsiteX830" fmla="*/ 9188691 w 12192000"/>
              <a:gd name="connsiteY830" fmla="*/ 105832 h 2331720"/>
              <a:gd name="connsiteX831" fmla="*/ 9199179 w 12192000"/>
              <a:gd name="connsiteY831" fmla="*/ 62838 h 2331720"/>
              <a:gd name="connsiteX832" fmla="*/ 9268337 w 12192000"/>
              <a:gd name="connsiteY832" fmla="*/ 43095 h 2331720"/>
              <a:gd name="connsiteX833" fmla="*/ 9334744 w 12192000"/>
              <a:gd name="connsiteY833" fmla="*/ 45799 h 2331720"/>
              <a:gd name="connsiteX834" fmla="*/ 9364645 w 12192000"/>
              <a:gd name="connsiteY834" fmla="*/ 57726 h 2331720"/>
              <a:gd name="connsiteX835" fmla="*/ 9376344 w 12192000"/>
              <a:gd name="connsiteY835" fmla="*/ 76776 h 2331720"/>
              <a:gd name="connsiteX836" fmla="*/ 9368724 w 12192000"/>
              <a:gd name="connsiteY836" fmla="*/ 95826 h 2331720"/>
              <a:gd name="connsiteX837" fmla="*/ 9361104 w 12192000"/>
              <a:gd name="connsiteY837" fmla="*/ 115115 h 2331720"/>
              <a:gd name="connsiteX838" fmla="*/ 9347769 w 12192000"/>
              <a:gd name="connsiteY838" fmla="*/ 138666 h 2331720"/>
              <a:gd name="connsiteX839" fmla="*/ 9276108 w 12192000"/>
              <a:gd name="connsiteY839" fmla="*/ 169144 h 2331720"/>
              <a:gd name="connsiteX840" fmla="*/ 9218929 w 12192000"/>
              <a:gd name="connsiteY840" fmla="*/ 173797 h 2331720"/>
              <a:gd name="connsiteX841" fmla="*/ 8490519 w 12192000"/>
              <a:gd name="connsiteY841" fmla="*/ 156367 h 2331720"/>
              <a:gd name="connsiteX842" fmla="*/ 8494329 w 12192000"/>
              <a:gd name="connsiteY842" fmla="*/ 117669 h 2331720"/>
              <a:gd name="connsiteX843" fmla="*/ 8549507 w 12192000"/>
              <a:gd name="connsiteY843" fmla="*/ 118686 h 2331720"/>
              <a:gd name="connsiteX844" fmla="*/ 8589946 w 12192000"/>
              <a:gd name="connsiteY844" fmla="*/ 135180 h 2331720"/>
              <a:gd name="connsiteX845" fmla="*/ 8578583 w 12192000"/>
              <a:gd name="connsiteY845" fmla="*/ 151768 h 2331720"/>
              <a:gd name="connsiteX846" fmla="*/ 8490519 w 12192000"/>
              <a:gd name="connsiteY846" fmla="*/ 156367 h 2331720"/>
              <a:gd name="connsiteX847" fmla="*/ 4899594 w 12192000"/>
              <a:gd name="connsiteY847" fmla="*/ 118686 h 2331720"/>
              <a:gd name="connsiteX848" fmla="*/ 4907664 w 12192000"/>
              <a:gd name="connsiteY848" fmla="*/ 111066 h 2331720"/>
              <a:gd name="connsiteX849" fmla="*/ 4911024 w 12192000"/>
              <a:gd name="connsiteY849" fmla="*/ 118686 h 2331720"/>
              <a:gd name="connsiteX850" fmla="*/ 4902954 w 12192000"/>
              <a:gd name="connsiteY850" fmla="*/ 126306 h 2331720"/>
              <a:gd name="connsiteX851" fmla="*/ 4899594 w 12192000"/>
              <a:gd name="connsiteY851" fmla="*/ 118686 h 2331720"/>
              <a:gd name="connsiteX852" fmla="*/ 7918647 w 12192000"/>
              <a:gd name="connsiteY852" fmla="*/ 113869 h 2331720"/>
              <a:gd name="connsiteX853" fmla="*/ 7932989 w 12192000"/>
              <a:gd name="connsiteY853" fmla="*/ 95826 h 2331720"/>
              <a:gd name="connsiteX854" fmla="*/ 7949503 w 12192000"/>
              <a:gd name="connsiteY854" fmla="*/ 105351 h 2331720"/>
              <a:gd name="connsiteX855" fmla="*/ 7918647 w 12192000"/>
              <a:gd name="connsiteY855" fmla="*/ 113869 h 2331720"/>
              <a:gd name="connsiteX856" fmla="*/ 10331459 w 12192000"/>
              <a:gd name="connsiteY856" fmla="*/ 91650 h 2331720"/>
              <a:gd name="connsiteX857" fmla="*/ 10365039 w 12192000"/>
              <a:gd name="connsiteY857" fmla="*/ 57968 h 2331720"/>
              <a:gd name="connsiteX858" fmla="*/ 10374564 w 12192000"/>
              <a:gd name="connsiteY858" fmla="*/ 50106 h 2331720"/>
              <a:gd name="connsiteX859" fmla="*/ 10424362 w 12192000"/>
              <a:gd name="connsiteY859" fmla="*/ 54792 h 2331720"/>
              <a:gd name="connsiteX860" fmla="*/ 10415543 w 12192000"/>
              <a:gd name="connsiteY860" fmla="*/ 91914 h 2331720"/>
              <a:gd name="connsiteX861" fmla="*/ 10331459 w 12192000"/>
              <a:gd name="connsiteY861" fmla="*/ 91650 h 2331720"/>
              <a:gd name="connsiteX862" fmla="*/ 10450764 w 12192000"/>
              <a:gd name="connsiteY862" fmla="*/ 72966 h 2331720"/>
              <a:gd name="connsiteX863" fmla="*/ 10462194 w 12192000"/>
              <a:gd name="connsiteY863" fmla="*/ 57726 h 2331720"/>
              <a:gd name="connsiteX864" fmla="*/ 10473624 w 12192000"/>
              <a:gd name="connsiteY864" fmla="*/ 72966 h 2331720"/>
              <a:gd name="connsiteX865" fmla="*/ 10462194 w 12192000"/>
              <a:gd name="connsiteY865" fmla="*/ 88206 h 2331720"/>
              <a:gd name="connsiteX866" fmla="*/ 10450764 w 12192000"/>
              <a:gd name="connsiteY866" fmla="*/ 72966 h 2331720"/>
              <a:gd name="connsiteX867" fmla="*/ 8164764 w 12192000"/>
              <a:gd name="connsiteY867" fmla="*/ 45704 h 2331720"/>
              <a:gd name="connsiteX868" fmla="*/ 8193788 w 12192000"/>
              <a:gd name="connsiteY868" fmla="*/ 19626 h 2331720"/>
              <a:gd name="connsiteX869" fmla="*/ 8247413 w 12192000"/>
              <a:gd name="connsiteY869" fmla="*/ 54419 h 2331720"/>
              <a:gd name="connsiteX870" fmla="*/ 8204675 w 12192000"/>
              <a:gd name="connsiteY870" fmla="*/ 70469 h 2331720"/>
              <a:gd name="connsiteX871" fmla="*/ 8164764 w 12192000"/>
              <a:gd name="connsiteY871" fmla="*/ 71781 h 2331720"/>
              <a:gd name="connsiteX872" fmla="*/ 8164764 w 12192000"/>
              <a:gd name="connsiteY872" fmla="*/ 45704 h 2331720"/>
              <a:gd name="connsiteX873" fmla="*/ 10085004 w 12192000"/>
              <a:gd name="connsiteY873" fmla="*/ 50986 h 2331720"/>
              <a:gd name="connsiteX874" fmla="*/ 10184484 w 12192000"/>
              <a:gd name="connsiteY874" fmla="*/ 21078 h 2331720"/>
              <a:gd name="connsiteX875" fmla="*/ 10251177 w 12192000"/>
              <a:gd name="connsiteY875" fmla="*/ 39882 h 2331720"/>
              <a:gd name="connsiteX876" fmla="*/ 10209267 w 12192000"/>
              <a:gd name="connsiteY876" fmla="*/ 60620 h 2331720"/>
              <a:gd name="connsiteX877" fmla="*/ 10125009 w 12192000"/>
              <a:gd name="connsiteY877" fmla="*/ 69674 h 2331720"/>
              <a:gd name="connsiteX878" fmla="*/ 10085004 w 12192000"/>
              <a:gd name="connsiteY878" fmla="*/ 74437 h 2331720"/>
              <a:gd name="connsiteX879" fmla="*/ 10085004 w 12192000"/>
              <a:gd name="connsiteY879" fmla="*/ 50986 h 2331720"/>
              <a:gd name="connsiteX880" fmla="*/ 5994410 w 12192000"/>
              <a:gd name="connsiteY880" fmla="*/ 53513 h 2331720"/>
              <a:gd name="connsiteX881" fmla="*/ 6014473 w 12192000"/>
              <a:gd name="connsiteY881" fmla="*/ 52011 h 2331720"/>
              <a:gd name="connsiteX882" fmla="*/ 6004494 w 12192000"/>
              <a:gd name="connsiteY882" fmla="*/ 65346 h 2331720"/>
              <a:gd name="connsiteX883" fmla="*/ 5994410 w 12192000"/>
              <a:gd name="connsiteY883" fmla="*/ 53513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12192000" h="2331720">
                <a:moveTo>
                  <a:pt x="607419" y="2316624"/>
                </a:moveTo>
                <a:cubicBezTo>
                  <a:pt x="598105" y="2310100"/>
                  <a:pt x="590484" y="2299728"/>
                  <a:pt x="590484" y="2293575"/>
                </a:cubicBezTo>
                <a:cubicBezTo>
                  <a:pt x="590484" y="2287423"/>
                  <a:pt x="582628" y="2279402"/>
                  <a:pt x="573026" y="2275751"/>
                </a:cubicBezTo>
                <a:cubicBezTo>
                  <a:pt x="563424" y="2272100"/>
                  <a:pt x="551002" y="2263613"/>
                  <a:pt x="545423" y="2256890"/>
                </a:cubicBezTo>
                <a:cubicBezTo>
                  <a:pt x="539843" y="2250167"/>
                  <a:pt x="527328" y="2244666"/>
                  <a:pt x="517610" y="2244666"/>
                </a:cubicBezTo>
                <a:cubicBezTo>
                  <a:pt x="507894" y="2244666"/>
                  <a:pt x="498022" y="2241558"/>
                  <a:pt x="495675" y="2237760"/>
                </a:cubicBezTo>
                <a:cubicBezTo>
                  <a:pt x="493328" y="2233962"/>
                  <a:pt x="474269" y="2228497"/>
                  <a:pt x="453324" y="2225616"/>
                </a:cubicBezTo>
                <a:cubicBezTo>
                  <a:pt x="432378" y="2222735"/>
                  <a:pt x="413320" y="2217271"/>
                  <a:pt x="410973" y="2213472"/>
                </a:cubicBezTo>
                <a:cubicBezTo>
                  <a:pt x="408625" y="2209674"/>
                  <a:pt x="398288" y="2206566"/>
                  <a:pt x="388001" y="2206566"/>
                </a:cubicBezTo>
                <a:cubicBezTo>
                  <a:pt x="377714" y="2206566"/>
                  <a:pt x="363343" y="2203387"/>
                  <a:pt x="356065" y="2199502"/>
                </a:cubicBezTo>
                <a:cubicBezTo>
                  <a:pt x="348788" y="2195617"/>
                  <a:pt x="336508" y="2190456"/>
                  <a:pt x="328775" y="2188034"/>
                </a:cubicBezTo>
                <a:cubicBezTo>
                  <a:pt x="321043" y="2185611"/>
                  <a:pt x="312928" y="2176788"/>
                  <a:pt x="310742" y="2168427"/>
                </a:cubicBezTo>
                <a:cubicBezTo>
                  <a:pt x="308555" y="2160067"/>
                  <a:pt x="303965" y="2153226"/>
                  <a:pt x="300541" y="2153226"/>
                </a:cubicBezTo>
                <a:cubicBezTo>
                  <a:pt x="297117" y="2153226"/>
                  <a:pt x="293231" y="2143796"/>
                  <a:pt x="291905" y="2132271"/>
                </a:cubicBezTo>
                <a:cubicBezTo>
                  <a:pt x="289822" y="2114167"/>
                  <a:pt x="285347" y="2110741"/>
                  <a:pt x="259014" y="2107089"/>
                </a:cubicBezTo>
                <a:cubicBezTo>
                  <a:pt x="242250" y="2104764"/>
                  <a:pt x="221044" y="2098763"/>
                  <a:pt x="211890" y="2093754"/>
                </a:cubicBezTo>
                <a:cubicBezTo>
                  <a:pt x="202736" y="2088744"/>
                  <a:pt x="183381" y="2084646"/>
                  <a:pt x="168881" y="2084646"/>
                </a:cubicBezTo>
                <a:cubicBezTo>
                  <a:pt x="135640" y="2084646"/>
                  <a:pt x="88930" y="2042112"/>
                  <a:pt x="76190" y="2000241"/>
                </a:cubicBezTo>
                <a:cubicBezTo>
                  <a:pt x="73100" y="1990085"/>
                  <a:pt x="64353" y="1974918"/>
                  <a:pt x="56751" y="1966536"/>
                </a:cubicBezTo>
                <a:cubicBezTo>
                  <a:pt x="49150" y="1958154"/>
                  <a:pt x="38762" y="1934151"/>
                  <a:pt x="33667" y="1913196"/>
                </a:cubicBezTo>
                <a:cubicBezTo>
                  <a:pt x="28573" y="1892241"/>
                  <a:pt x="20613" y="1870290"/>
                  <a:pt x="15979" y="1864416"/>
                </a:cubicBezTo>
                <a:cubicBezTo>
                  <a:pt x="10469" y="1857431"/>
                  <a:pt x="6734" y="1785820"/>
                  <a:pt x="5185" y="1657422"/>
                </a:cubicBezTo>
                <a:cubicBezTo>
                  <a:pt x="3101" y="1484677"/>
                  <a:pt x="5814" y="1436824"/>
                  <a:pt x="21369" y="1371974"/>
                </a:cubicBezTo>
                <a:cubicBezTo>
                  <a:pt x="28022" y="1344235"/>
                  <a:pt x="59992" y="1288656"/>
                  <a:pt x="77191" y="1274928"/>
                </a:cubicBezTo>
                <a:cubicBezTo>
                  <a:pt x="86443" y="1267543"/>
                  <a:pt x="96425" y="1250398"/>
                  <a:pt x="99372" y="1236828"/>
                </a:cubicBezTo>
                <a:cubicBezTo>
                  <a:pt x="102319" y="1223258"/>
                  <a:pt x="118013" y="1195420"/>
                  <a:pt x="134247" y="1174966"/>
                </a:cubicBezTo>
                <a:cubicBezTo>
                  <a:pt x="150481" y="1154511"/>
                  <a:pt x="163764" y="1131365"/>
                  <a:pt x="163764" y="1123531"/>
                </a:cubicBezTo>
                <a:cubicBezTo>
                  <a:pt x="163764" y="1115696"/>
                  <a:pt x="166962" y="1109286"/>
                  <a:pt x="170870" y="1109286"/>
                </a:cubicBezTo>
                <a:cubicBezTo>
                  <a:pt x="174779" y="1109286"/>
                  <a:pt x="180342" y="1101834"/>
                  <a:pt x="183233" y="1092726"/>
                </a:cubicBezTo>
                <a:cubicBezTo>
                  <a:pt x="189209" y="1073898"/>
                  <a:pt x="193269" y="1068381"/>
                  <a:pt x="238059" y="1018234"/>
                </a:cubicBezTo>
                <a:cubicBezTo>
                  <a:pt x="255871" y="998292"/>
                  <a:pt x="270444" y="979924"/>
                  <a:pt x="270444" y="977418"/>
                </a:cubicBezTo>
                <a:cubicBezTo>
                  <a:pt x="270444" y="974911"/>
                  <a:pt x="282415" y="961234"/>
                  <a:pt x="297045" y="947024"/>
                </a:cubicBezTo>
                <a:cubicBezTo>
                  <a:pt x="311676" y="932815"/>
                  <a:pt x="321785" y="919328"/>
                  <a:pt x="319510" y="917052"/>
                </a:cubicBezTo>
                <a:cubicBezTo>
                  <a:pt x="314807" y="912349"/>
                  <a:pt x="426692" y="819726"/>
                  <a:pt x="437076" y="819726"/>
                </a:cubicBezTo>
                <a:cubicBezTo>
                  <a:pt x="440795" y="819726"/>
                  <a:pt x="448495" y="814114"/>
                  <a:pt x="454188" y="807255"/>
                </a:cubicBezTo>
                <a:cubicBezTo>
                  <a:pt x="459880" y="800396"/>
                  <a:pt x="479160" y="788516"/>
                  <a:pt x="497031" y="780856"/>
                </a:cubicBezTo>
                <a:cubicBezTo>
                  <a:pt x="514902" y="773195"/>
                  <a:pt x="529524" y="763377"/>
                  <a:pt x="529524" y="759037"/>
                </a:cubicBezTo>
                <a:cubicBezTo>
                  <a:pt x="529524" y="754697"/>
                  <a:pt x="534057" y="751146"/>
                  <a:pt x="539598" y="751146"/>
                </a:cubicBezTo>
                <a:cubicBezTo>
                  <a:pt x="545138" y="751146"/>
                  <a:pt x="561179" y="737430"/>
                  <a:pt x="575244" y="720666"/>
                </a:cubicBezTo>
                <a:cubicBezTo>
                  <a:pt x="589309" y="703902"/>
                  <a:pt x="604704" y="690186"/>
                  <a:pt x="609457" y="690186"/>
                </a:cubicBezTo>
                <a:cubicBezTo>
                  <a:pt x="618758" y="690186"/>
                  <a:pt x="651444" y="649628"/>
                  <a:pt x="651444" y="638088"/>
                </a:cubicBezTo>
                <a:cubicBezTo>
                  <a:pt x="651444" y="634240"/>
                  <a:pt x="656587" y="626823"/>
                  <a:pt x="662874" y="621606"/>
                </a:cubicBezTo>
                <a:cubicBezTo>
                  <a:pt x="669160" y="616389"/>
                  <a:pt x="674304" y="604170"/>
                  <a:pt x="674304" y="594453"/>
                </a:cubicBezTo>
                <a:cubicBezTo>
                  <a:pt x="674304" y="584736"/>
                  <a:pt x="677469" y="574829"/>
                  <a:pt x="681338" y="572438"/>
                </a:cubicBezTo>
                <a:cubicBezTo>
                  <a:pt x="685206" y="570047"/>
                  <a:pt x="690567" y="558092"/>
                  <a:pt x="693252" y="545871"/>
                </a:cubicBezTo>
                <a:cubicBezTo>
                  <a:pt x="699481" y="517508"/>
                  <a:pt x="742671" y="471462"/>
                  <a:pt x="769319" y="464774"/>
                </a:cubicBezTo>
                <a:cubicBezTo>
                  <a:pt x="780603" y="461942"/>
                  <a:pt x="791639" y="454923"/>
                  <a:pt x="793844" y="449175"/>
                </a:cubicBezTo>
                <a:cubicBezTo>
                  <a:pt x="796050" y="443428"/>
                  <a:pt x="802211" y="438726"/>
                  <a:pt x="807536" y="438726"/>
                </a:cubicBezTo>
                <a:cubicBezTo>
                  <a:pt x="812861" y="438726"/>
                  <a:pt x="821486" y="433582"/>
                  <a:pt x="826704" y="427296"/>
                </a:cubicBezTo>
                <a:cubicBezTo>
                  <a:pt x="831921" y="421009"/>
                  <a:pt x="842628" y="415866"/>
                  <a:pt x="850497" y="415866"/>
                </a:cubicBezTo>
                <a:cubicBezTo>
                  <a:pt x="858366" y="415866"/>
                  <a:pt x="864804" y="412569"/>
                  <a:pt x="864804" y="408540"/>
                </a:cubicBezTo>
                <a:cubicBezTo>
                  <a:pt x="864804" y="398929"/>
                  <a:pt x="909390" y="387708"/>
                  <a:pt x="973389" y="381212"/>
                </a:cubicBezTo>
                <a:cubicBezTo>
                  <a:pt x="1011819" y="377311"/>
                  <a:pt x="1024824" y="378358"/>
                  <a:pt x="1024824" y="385355"/>
                </a:cubicBezTo>
                <a:cubicBezTo>
                  <a:pt x="1024824" y="394646"/>
                  <a:pt x="1156332" y="392325"/>
                  <a:pt x="1293429" y="380613"/>
                </a:cubicBezTo>
                <a:cubicBezTo>
                  <a:pt x="1334538" y="377101"/>
                  <a:pt x="1344864" y="378362"/>
                  <a:pt x="1344864" y="386892"/>
                </a:cubicBezTo>
                <a:cubicBezTo>
                  <a:pt x="1344864" y="392762"/>
                  <a:pt x="1333240" y="401768"/>
                  <a:pt x="1319033" y="406905"/>
                </a:cubicBezTo>
                <a:cubicBezTo>
                  <a:pt x="1290316" y="417289"/>
                  <a:pt x="1277209" y="444964"/>
                  <a:pt x="1294777" y="458122"/>
                </a:cubicBezTo>
                <a:cubicBezTo>
                  <a:pt x="1307368" y="467552"/>
                  <a:pt x="1439779" y="464340"/>
                  <a:pt x="1458834" y="454142"/>
                </a:cubicBezTo>
                <a:cubicBezTo>
                  <a:pt x="1465924" y="450348"/>
                  <a:pt x="1485187" y="448958"/>
                  <a:pt x="1501640" y="451054"/>
                </a:cubicBezTo>
                <a:cubicBezTo>
                  <a:pt x="1518093" y="453151"/>
                  <a:pt x="1538386" y="454814"/>
                  <a:pt x="1546737" y="454750"/>
                </a:cubicBezTo>
                <a:cubicBezTo>
                  <a:pt x="1555087" y="454689"/>
                  <a:pt x="1569540" y="459628"/>
                  <a:pt x="1578854" y="465730"/>
                </a:cubicBezTo>
                <a:cubicBezTo>
                  <a:pt x="1599631" y="479344"/>
                  <a:pt x="1623976" y="480062"/>
                  <a:pt x="1632140" y="467301"/>
                </a:cubicBezTo>
                <a:cubicBezTo>
                  <a:pt x="1641999" y="451891"/>
                  <a:pt x="1670659" y="438726"/>
                  <a:pt x="1694347" y="438726"/>
                </a:cubicBezTo>
                <a:cubicBezTo>
                  <a:pt x="1721591" y="438726"/>
                  <a:pt x="1736640" y="421858"/>
                  <a:pt x="1730658" y="398025"/>
                </a:cubicBezTo>
                <a:cubicBezTo>
                  <a:pt x="1726521" y="381543"/>
                  <a:pt x="1721088" y="379605"/>
                  <a:pt x="1667702" y="375567"/>
                </a:cubicBezTo>
                <a:cubicBezTo>
                  <a:pt x="1611177" y="371292"/>
                  <a:pt x="1596720" y="364395"/>
                  <a:pt x="1596440" y="341571"/>
                </a:cubicBezTo>
                <a:cubicBezTo>
                  <a:pt x="1596380" y="336332"/>
                  <a:pt x="1604694" y="332046"/>
                  <a:pt x="1614924" y="332046"/>
                </a:cubicBezTo>
                <a:cubicBezTo>
                  <a:pt x="1625154" y="332046"/>
                  <a:pt x="1635644" y="328617"/>
                  <a:pt x="1638234" y="324426"/>
                </a:cubicBezTo>
                <a:cubicBezTo>
                  <a:pt x="1644384" y="314475"/>
                  <a:pt x="1784484" y="314475"/>
                  <a:pt x="1790634" y="324426"/>
                </a:cubicBezTo>
                <a:cubicBezTo>
                  <a:pt x="1797951" y="336266"/>
                  <a:pt x="1815962" y="333474"/>
                  <a:pt x="1838567" y="316995"/>
                </a:cubicBezTo>
                <a:cubicBezTo>
                  <a:pt x="1873440" y="291573"/>
                  <a:pt x="1976878" y="283291"/>
                  <a:pt x="2039701" y="300890"/>
                </a:cubicBezTo>
                <a:cubicBezTo>
                  <a:pt x="2096648" y="316844"/>
                  <a:pt x="2095760" y="346223"/>
                  <a:pt x="2038284" y="347771"/>
                </a:cubicBezTo>
                <a:cubicBezTo>
                  <a:pt x="2023615" y="348166"/>
                  <a:pt x="2015900" y="350219"/>
                  <a:pt x="2021139" y="352333"/>
                </a:cubicBezTo>
                <a:cubicBezTo>
                  <a:pt x="2026377" y="354446"/>
                  <a:pt x="2030664" y="359522"/>
                  <a:pt x="2030664" y="363611"/>
                </a:cubicBezTo>
                <a:cubicBezTo>
                  <a:pt x="2030664" y="367700"/>
                  <a:pt x="2027235" y="368926"/>
                  <a:pt x="2023044" y="366336"/>
                </a:cubicBezTo>
                <a:cubicBezTo>
                  <a:pt x="2018853" y="363746"/>
                  <a:pt x="2015424" y="364432"/>
                  <a:pt x="2015424" y="367860"/>
                </a:cubicBezTo>
                <a:cubicBezTo>
                  <a:pt x="2015424" y="375067"/>
                  <a:pt x="2123579" y="400635"/>
                  <a:pt x="2154039" y="400630"/>
                </a:cubicBezTo>
                <a:cubicBezTo>
                  <a:pt x="2165317" y="400628"/>
                  <a:pt x="2176664" y="404055"/>
                  <a:pt x="2179254" y="408246"/>
                </a:cubicBezTo>
                <a:cubicBezTo>
                  <a:pt x="2185692" y="418662"/>
                  <a:pt x="2264709" y="417930"/>
                  <a:pt x="2271221" y="407394"/>
                </a:cubicBezTo>
                <a:cubicBezTo>
                  <a:pt x="2274100" y="402734"/>
                  <a:pt x="2271731" y="395981"/>
                  <a:pt x="2265955" y="392387"/>
                </a:cubicBezTo>
                <a:cubicBezTo>
                  <a:pt x="2257361" y="387038"/>
                  <a:pt x="2257206" y="383025"/>
                  <a:pt x="2265098" y="370292"/>
                </a:cubicBezTo>
                <a:cubicBezTo>
                  <a:pt x="2273098" y="357384"/>
                  <a:pt x="2272624" y="351501"/>
                  <a:pt x="2262316" y="335769"/>
                </a:cubicBezTo>
                <a:cubicBezTo>
                  <a:pt x="2255482" y="325339"/>
                  <a:pt x="2246856" y="316806"/>
                  <a:pt x="2243148" y="316806"/>
                </a:cubicBezTo>
                <a:cubicBezTo>
                  <a:pt x="2239439" y="316806"/>
                  <a:pt x="2236404" y="310150"/>
                  <a:pt x="2236404" y="302016"/>
                </a:cubicBezTo>
                <a:cubicBezTo>
                  <a:pt x="2236404" y="293881"/>
                  <a:pt x="2232975" y="285106"/>
                  <a:pt x="2228784" y="282516"/>
                </a:cubicBezTo>
                <a:cubicBezTo>
                  <a:pt x="2224593" y="279926"/>
                  <a:pt x="2221164" y="269852"/>
                  <a:pt x="2221164" y="260131"/>
                </a:cubicBezTo>
                <a:cubicBezTo>
                  <a:pt x="2221164" y="233692"/>
                  <a:pt x="2255931" y="222139"/>
                  <a:pt x="2316746" y="228370"/>
                </a:cubicBezTo>
                <a:cubicBezTo>
                  <a:pt x="2343898" y="231152"/>
                  <a:pt x="2374871" y="236757"/>
                  <a:pt x="2385575" y="240827"/>
                </a:cubicBezTo>
                <a:cubicBezTo>
                  <a:pt x="2396279" y="244896"/>
                  <a:pt x="2422297" y="248226"/>
                  <a:pt x="2443393" y="248226"/>
                </a:cubicBezTo>
                <a:cubicBezTo>
                  <a:pt x="2464490" y="248226"/>
                  <a:pt x="2492556" y="253340"/>
                  <a:pt x="2505762" y="259591"/>
                </a:cubicBezTo>
                <a:cubicBezTo>
                  <a:pt x="2526448" y="269382"/>
                  <a:pt x="2536616" y="269557"/>
                  <a:pt x="2579170" y="260855"/>
                </a:cubicBezTo>
                <a:cubicBezTo>
                  <a:pt x="2627819" y="250907"/>
                  <a:pt x="2628670" y="250304"/>
                  <a:pt x="2635514" y="220915"/>
                </a:cubicBezTo>
                <a:cubicBezTo>
                  <a:pt x="2639335" y="204504"/>
                  <a:pt x="2646254" y="188379"/>
                  <a:pt x="2650888" y="185084"/>
                </a:cubicBezTo>
                <a:cubicBezTo>
                  <a:pt x="2660687" y="178114"/>
                  <a:pt x="2740789" y="184249"/>
                  <a:pt x="2797886" y="196342"/>
                </a:cubicBezTo>
                <a:cubicBezTo>
                  <a:pt x="2830926" y="203340"/>
                  <a:pt x="2841724" y="202658"/>
                  <a:pt x="2863807" y="192178"/>
                </a:cubicBezTo>
                <a:cubicBezTo>
                  <a:pt x="2897359" y="176257"/>
                  <a:pt x="2929824" y="175715"/>
                  <a:pt x="2929824" y="191076"/>
                </a:cubicBezTo>
                <a:cubicBezTo>
                  <a:pt x="2929824" y="197362"/>
                  <a:pt x="2926395" y="202506"/>
                  <a:pt x="2922204" y="202506"/>
                </a:cubicBezTo>
                <a:cubicBezTo>
                  <a:pt x="2918013" y="202506"/>
                  <a:pt x="2914584" y="208088"/>
                  <a:pt x="2914584" y="214910"/>
                </a:cubicBezTo>
                <a:cubicBezTo>
                  <a:pt x="2914584" y="225113"/>
                  <a:pt x="2919991" y="226449"/>
                  <a:pt x="2945064" y="222440"/>
                </a:cubicBezTo>
                <a:cubicBezTo>
                  <a:pt x="2968674" y="218664"/>
                  <a:pt x="2975544" y="220019"/>
                  <a:pt x="2975544" y="228451"/>
                </a:cubicBezTo>
                <a:cubicBezTo>
                  <a:pt x="2975544" y="234438"/>
                  <a:pt x="2979590" y="240685"/>
                  <a:pt x="2984535" y="242333"/>
                </a:cubicBezTo>
                <a:cubicBezTo>
                  <a:pt x="2999146" y="247203"/>
                  <a:pt x="2985107" y="271086"/>
                  <a:pt x="2967633" y="271086"/>
                </a:cubicBezTo>
                <a:cubicBezTo>
                  <a:pt x="2955389" y="271086"/>
                  <a:pt x="2952197" y="275119"/>
                  <a:pt x="2954059" y="288231"/>
                </a:cubicBezTo>
                <a:cubicBezTo>
                  <a:pt x="2956241" y="303597"/>
                  <a:pt x="2960844" y="305405"/>
                  <a:pt x="2998414" y="305660"/>
                </a:cubicBezTo>
                <a:cubicBezTo>
                  <a:pt x="3021470" y="305816"/>
                  <a:pt x="3044557" y="308554"/>
                  <a:pt x="3049719" y="311745"/>
                </a:cubicBezTo>
                <a:cubicBezTo>
                  <a:pt x="3054881" y="314935"/>
                  <a:pt x="3070904" y="315332"/>
                  <a:pt x="3085326" y="312626"/>
                </a:cubicBezTo>
                <a:cubicBezTo>
                  <a:pt x="3108904" y="308203"/>
                  <a:pt x="3112728" y="309989"/>
                  <a:pt x="3123251" y="330338"/>
                </a:cubicBezTo>
                <a:cubicBezTo>
                  <a:pt x="3140909" y="364485"/>
                  <a:pt x="3146532" y="364799"/>
                  <a:pt x="3309364" y="340713"/>
                </a:cubicBezTo>
                <a:cubicBezTo>
                  <a:pt x="3335803" y="336802"/>
                  <a:pt x="3363596" y="328026"/>
                  <a:pt x="3371127" y="321210"/>
                </a:cubicBezTo>
                <a:cubicBezTo>
                  <a:pt x="3384549" y="309064"/>
                  <a:pt x="3409884" y="311698"/>
                  <a:pt x="3409884" y="325241"/>
                </a:cubicBezTo>
                <a:cubicBezTo>
                  <a:pt x="3409884" y="335686"/>
                  <a:pt x="3435438" y="333335"/>
                  <a:pt x="3461109" y="320529"/>
                </a:cubicBezTo>
                <a:cubicBezTo>
                  <a:pt x="3473806" y="314195"/>
                  <a:pt x="3501452" y="307561"/>
                  <a:pt x="3522543" y="305788"/>
                </a:cubicBezTo>
                <a:cubicBezTo>
                  <a:pt x="3543635" y="304015"/>
                  <a:pt x="3567206" y="299118"/>
                  <a:pt x="3574923" y="294906"/>
                </a:cubicBezTo>
                <a:cubicBezTo>
                  <a:pt x="3582640" y="290693"/>
                  <a:pt x="3598498" y="285231"/>
                  <a:pt x="3610162" y="282767"/>
                </a:cubicBezTo>
                <a:cubicBezTo>
                  <a:pt x="3621827" y="280304"/>
                  <a:pt x="3637162" y="271524"/>
                  <a:pt x="3644241" y="263257"/>
                </a:cubicBezTo>
                <a:cubicBezTo>
                  <a:pt x="3659164" y="245828"/>
                  <a:pt x="3676584" y="243449"/>
                  <a:pt x="3676584" y="258841"/>
                </a:cubicBezTo>
                <a:cubicBezTo>
                  <a:pt x="3676584" y="275302"/>
                  <a:pt x="3691224" y="277602"/>
                  <a:pt x="3776345" y="274519"/>
                </a:cubicBezTo>
                <a:cubicBezTo>
                  <a:pt x="3836262" y="272348"/>
                  <a:pt x="3857521" y="268812"/>
                  <a:pt x="3864009" y="259939"/>
                </a:cubicBezTo>
                <a:cubicBezTo>
                  <a:pt x="3868720" y="253497"/>
                  <a:pt x="3876321" y="248226"/>
                  <a:pt x="3880900" y="248226"/>
                </a:cubicBezTo>
                <a:cubicBezTo>
                  <a:pt x="3896562" y="248226"/>
                  <a:pt x="3928044" y="230551"/>
                  <a:pt x="3928044" y="221758"/>
                </a:cubicBezTo>
                <a:cubicBezTo>
                  <a:pt x="3928044" y="216929"/>
                  <a:pt x="3938331" y="203122"/>
                  <a:pt x="3950904" y="191076"/>
                </a:cubicBezTo>
                <a:cubicBezTo>
                  <a:pt x="3975325" y="167679"/>
                  <a:pt x="3980643" y="143708"/>
                  <a:pt x="3962923" y="136908"/>
                </a:cubicBezTo>
                <a:cubicBezTo>
                  <a:pt x="3941113" y="128538"/>
                  <a:pt x="3944163" y="112053"/>
                  <a:pt x="3970384" y="96582"/>
                </a:cubicBezTo>
                <a:cubicBezTo>
                  <a:pt x="3984816" y="88067"/>
                  <a:pt x="3996624" y="75403"/>
                  <a:pt x="3996624" y="68439"/>
                </a:cubicBezTo>
                <a:cubicBezTo>
                  <a:pt x="3996624" y="57679"/>
                  <a:pt x="3991761" y="56682"/>
                  <a:pt x="3964239" y="61801"/>
                </a:cubicBezTo>
                <a:cubicBezTo>
                  <a:pt x="3946427" y="65113"/>
                  <a:pt x="3915797" y="68556"/>
                  <a:pt x="3896172" y="69453"/>
                </a:cubicBezTo>
                <a:cubicBezTo>
                  <a:pt x="3876547" y="70349"/>
                  <a:pt x="3845252" y="73367"/>
                  <a:pt x="3826627" y="76160"/>
                </a:cubicBezTo>
                <a:cubicBezTo>
                  <a:pt x="3800681" y="80051"/>
                  <a:pt x="3791777" y="78663"/>
                  <a:pt x="3788539" y="70227"/>
                </a:cubicBezTo>
                <a:cubicBezTo>
                  <a:pt x="3783109" y="56076"/>
                  <a:pt x="3787049" y="52516"/>
                  <a:pt x="3828371" y="34237"/>
                </a:cubicBezTo>
                <a:cubicBezTo>
                  <a:pt x="3855768" y="22118"/>
                  <a:pt x="3877108" y="19390"/>
                  <a:pt x="3935530" y="20539"/>
                </a:cubicBezTo>
                <a:cubicBezTo>
                  <a:pt x="3977181" y="21358"/>
                  <a:pt x="4015238" y="18357"/>
                  <a:pt x="4024233" y="13542"/>
                </a:cubicBezTo>
                <a:cubicBezTo>
                  <a:pt x="4034213" y="8201"/>
                  <a:pt x="4098381" y="4929"/>
                  <a:pt x="4199281" y="4615"/>
                </a:cubicBezTo>
                <a:cubicBezTo>
                  <a:pt x="4329201" y="4210"/>
                  <a:pt x="4366769" y="6552"/>
                  <a:pt x="4403015" y="17312"/>
                </a:cubicBezTo>
                <a:cubicBezTo>
                  <a:pt x="4445233" y="29845"/>
                  <a:pt x="4447248" y="31553"/>
                  <a:pt x="4443270" y="51440"/>
                </a:cubicBezTo>
                <a:cubicBezTo>
                  <a:pt x="4438467" y="75458"/>
                  <a:pt x="4442477" y="79216"/>
                  <a:pt x="4477767" y="83772"/>
                </a:cubicBezTo>
                <a:cubicBezTo>
                  <a:pt x="4491840" y="85588"/>
                  <a:pt x="4512360" y="90512"/>
                  <a:pt x="4523369" y="94714"/>
                </a:cubicBezTo>
                <a:cubicBezTo>
                  <a:pt x="4535023" y="99162"/>
                  <a:pt x="4609819" y="101608"/>
                  <a:pt x="4702439" y="100569"/>
                </a:cubicBezTo>
                <a:cubicBezTo>
                  <a:pt x="4789919" y="99587"/>
                  <a:pt x="4865780" y="100200"/>
                  <a:pt x="4871019" y="101930"/>
                </a:cubicBezTo>
                <a:cubicBezTo>
                  <a:pt x="4876258" y="103661"/>
                  <a:pt x="4880544" y="111568"/>
                  <a:pt x="4880544" y="119501"/>
                </a:cubicBezTo>
                <a:cubicBezTo>
                  <a:pt x="4880544" y="132625"/>
                  <a:pt x="4874123" y="133926"/>
                  <a:pt x="4809379" y="133926"/>
                </a:cubicBezTo>
                <a:lnTo>
                  <a:pt x="4738213" y="133926"/>
                </a:lnTo>
                <a:lnTo>
                  <a:pt x="4713177" y="161439"/>
                </a:lnTo>
                <a:cubicBezTo>
                  <a:pt x="4691071" y="185732"/>
                  <a:pt x="4685006" y="188442"/>
                  <a:pt x="4661351" y="184604"/>
                </a:cubicBezTo>
                <a:cubicBezTo>
                  <a:pt x="4605529" y="175545"/>
                  <a:pt x="4588145" y="209611"/>
                  <a:pt x="4633745" y="238701"/>
                </a:cubicBezTo>
                <a:cubicBezTo>
                  <a:pt x="4659050" y="254844"/>
                  <a:pt x="4668603" y="255846"/>
                  <a:pt x="4797252" y="255846"/>
                </a:cubicBezTo>
                <a:cubicBezTo>
                  <a:pt x="4894368" y="255846"/>
                  <a:pt x="4933884" y="258356"/>
                  <a:pt x="4933884" y="264524"/>
                </a:cubicBezTo>
                <a:cubicBezTo>
                  <a:pt x="4933884" y="270726"/>
                  <a:pt x="4947478" y="271501"/>
                  <a:pt x="4981509" y="267242"/>
                </a:cubicBezTo>
                <a:cubicBezTo>
                  <a:pt x="5034336" y="260630"/>
                  <a:pt x="5089576" y="260280"/>
                  <a:pt x="5135814" y="266264"/>
                </a:cubicBezTo>
                <a:cubicBezTo>
                  <a:pt x="5152578" y="268434"/>
                  <a:pt x="5207442" y="273679"/>
                  <a:pt x="5257734" y="277920"/>
                </a:cubicBezTo>
                <a:cubicBezTo>
                  <a:pt x="5345361" y="285310"/>
                  <a:pt x="5469251" y="310964"/>
                  <a:pt x="5487297" y="325456"/>
                </a:cubicBezTo>
                <a:cubicBezTo>
                  <a:pt x="5503289" y="338298"/>
                  <a:pt x="5708165" y="335378"/>
                  <a:pt x="5716314" y="322192"/>
                </a:cubicBezTo>
                <a:cubicBezTo>
                  <a:pt x="5724820" y="308431"/>
                  <a:pt x="5688226" y="286326"/>
                  <a:pt x="5656940" y="286326"/>
                </a:cubicBezTo>
                <a:cubicBezTo>
                  <a:pt x="5627635" y="286326"/>
                  <a:pt x="5627291" y="285985"/>
                  <a:pt x="5626161" y="255846"/>
                </a:cubicBezTo>
                <a:cubicBezTo>
                  <a:pt x="5625532" y="239082"/>
                  <a:pt x="5624675" y="221080"/>
                  <a:pt x="5624256" y="215841"/>
                </a:cubicBezTo>
                <a:cubicBezTo>
                  <a:pt x="5623834" y="210568"/>
                  <a:pt x="5630297" y="207187"/>
                  <a:pt x="5638734" y="208267"/>
                </a:cubicBezTo>
                <a:cubicBezTo>
                  <a:pt x="5654942" y="210342"/>
                  <a:pt x="5731348" y="212193"/>
                  <a:pt x="5747319" y="210898"/>
                </a:cubicBezTo>
                <a:cubicBezTo>
                  <a:pt x="5760602" y="209821"/>
                  <a:pt x="5759250" y="173344"/>
                  <a:pt x="5745414" y="159507"/>
                </a:cubicBezTo>
                <a:cubicBezTo>
                  <a:pt x="5731043" y="145136"/>
                  <a:pt x="5731043" y="137956"/>
                  <a:pt x="5745414" y="123585"/>
                </a:cubicBezTo>
                <a:cubicBezTo>
                  <a:pt x="5751701" y="117298"/>
                  <a:pt x="5756953" y="105909"/>
                  <a:pt x="5757086" y="98275"/>
                </a:cubicBezTo>
                <a:cubicBezTo>
                  <a:pt x="5757657" y="65573"/>
                  <a:pt x="5774633" y="57345"/>
                  <a:pt x="5849325" y="53570"/>
                </a:cubicBezTo>
                <a:cubicBezTo>
                  <a:pt x="5898071" y="51106"/>
                  <a:pt x="5917053" y="52364"/>
                  <a:pt x="5909244" y="57538"/>
                </a:cubicBezTo>
                <a:cubicBezTo>
                  <a:pt x="5901689" y="62545"/>
                  <a:pt x="5901021" y="65152"/>
                  <a:pt x="5907274" y="65229"/>
                </a:cubicBezTo>
                <a:cubicBezTo>
                  <a:pt x="5912478" y="65293"/>
                  <a:pt x="5921018" y="58488"/>
                  <a:pt x="5926252" y="50106"/>
                </a:cubicBezTo>
                <a:cubicBezTo>
                  <a:pt x="5939137" y="29474"/>
                  <a:pt x="5977824" y="28998"/>
                  <a:pt x="5977824" y="49471"/>
                </a:cubicBezTo>
                <a:cubicBezTo>
                  <a:pt x="5977824" y="57504"/>
                  <a:pt x="5973538" y="65519"/>
                  <a:pt x="5968299" y="67282"/>
                </a:cubicBezTo>
                <a:cubicBezTo>
                  <a:pt x="5960873" y="69781"/>
                  <a:pt x="5961079" y="73280"/>
                  <a:pt x="5969232" y="83157"/>
                </a:cubicBezTo>
                <a:cubicBezTo>
                  <a:pt x="5981605" y="98146"/>
                  <a:pt x="5998018" y="99680"/>
                  <a:pt x="6002863" y="86301"/>
                </a:cubicBezTo>
                <a:cubicBezTo>
                  <a:pt x="6005597" y="78752"/>
                  <a:pt x="6009810" y="78846"/>
                  <a:pt x="6023168" y="86753"/>
                </a:cubicBezTo>
                <a:cubicBezTo>
                  <a:pt x="6037852" y="95444"/>
                  <a:pt x="6041719" y="94774"/>
                  <a:pt x="6053190" y="81548"/>
                </a:cubicBezTo>
                <a:cubicBezTo>
                  <a:pt x="6060432" y="73198"/>
                  <a:pt x="6076441" y="63949"/>
                  <a:pt x="6088766" y="60995"/>
                </a:cubicBezTo>
                <a:cubicBezTo>
                  <a:pt x="6101090" y="58041"/>
                  <a:pt x="6115731" y="52024"/>
                  <a:pt x="6121301" y="47622"/>
                </a:cubicBezTo>
                <a:cubicBezTo>
                  <a:pt x="6127038" y="43090"/>
                  <a:pt x="6178243" y="38878"/>
                  <a:pt x="6239411" y="37907"/>
                </a:cubicBezTo>
                <a:cubicBezTo>
                  <a:pt x="6340400" y="36305"/>
                  <a:pt x="6350212" y="37444"/>
                  <a:pt x="6390902" y="55483"/>
                </a:cubicBezTo>
                <a:cubicBezTo>
                  <a:pt x="6419697" y="68249"/>
                  <a:pt x="6440957" y="73129"/>
                  <a:pt x="6453767" y="69914"/>
                </a:cubicBezTo>
                <a:cubicBezTo>
                  <a:pt x="6465207" y="67043"/>
                  <a:pt x="6473124" y="68299"/>
                  <a:pt x="6473124" y="72984"/>
                </a:cubicBezTo>
                <a:cubicBezTo>
                  <a:pt x="6473124" y="77345"/>
                  <a:pt x="6481263" y="84621"/>
                  <a:pt x="6491210" y="89153"/>
                </a:cubicBezTo>
                <a:cubicBezTo>
                  <a:pt x="6514943" y="99967"/>
                  <a:pt x="6541661" y="86251"/>
                  <a:pt x="6541821" y="63173"/>
                </a:cubicBezTo>
                <a:cubicBezTo>
                  <a:pt x="6542020" y="34394"/>
                  <a:pt x="6552615" y="25084"/>
                  <a:pt x="6578659" y="30804"/>
                </a:cubicBezTo>
                <a:cubicBezTo>
                  <a:pt x="6592074" y="33751"/>
                  <a:pt x="6613546" y="31918"/>
                  <a:pt x="6628360" y="26561"/>
                </a:cubicBezTo>
                <a:cubicBezTo>
                  <a:pt x="6649154" y="19042"/>
                  <a:pt x="6659123" y="19069"/>
                  <a:pt x="6677535" y="26695"/>
                </a:cubicBezTo>
                <a:cubicBezTo>
                  <a:pt x="6705340" y="38213"/>
                  <a:pt x="6711424" y="51262"/>
                  <a:pt x="6701346" y="77769"/>
                </a:cubicBezTo>
                <a:cubicBezTo>
                  <a:pt x="6696049" y="91702"/>
                  <a:pt x="6696393" y="100833"/>
                  <a:pt x="6702493" y="108183"/>
                </a:cubicBezTo>
                <a:cubicBezTo>
                  <a:pt x="6712783" y="120581"/>
                  <a:pt x="6759563" y="122280"/>
                  <a:pt x="6766832" y="110519"/>
                </a:cubicBezTo>
                <a:cubicBezTo>
                  <a:pt x="6770095" y="105239"/>
                  <a:pt x="6792472" y="103856"/>
                  <a:pt x="6830146" y="106605"/>
                </a:cubicBezTo>
                <a:cubicBezTo>
                  <a:pt x="6931336" y="113989"/>
                  <a:pt x="6948537" y="116505"/>
                  <a:pt x="6983664" y="129064"/>
                </a:cubicBezTo>
                <a:cubicBezTo>
                  <a:pt x="7023107" y="143167"/>
                  <a:pt x="7049273" y="144898"/>
                  <a:pt x="7056096" y="133858"/>
                </a:cubicBezTo>
                <a:cubicBezTo>
                  <a:pt x="7065071" y="119337"/>
                  <a:pt x="7051598" y="97092"/>
                  <a:pt x="7029073" y="89239"/>
                </a:cubicBezTo>
                <a:cubicBezTo>
                  <a:pt x="7001681" y="79691"/>
                  <a:pt x="6998592" y="57726"/>
                  <a:pt x="7024641" y="57726"/>
                </a:cubicBezTo>
                <a:cubicBezTo>
                  <a:pt x="7034605" y="57726"/>
                  <a:pt x="7047027" y="52582"/>
                  <a:pt x="7052244" y="46296"/>
                </a:cubicBezTo>
                <a:cubicBezTo>
                  <a:pt x="7064373" y="31681"/>
                  <a:pt x="7105898" y="31543"/>
                  <a:pt x="7125083" y="46054"/>
                </a:cubicBezTo>
                <a:cubicBezTo>
                  <a:pt x="7133218" y="52207"/>
                  <a:pt x="7147589" y="57350"/>
                  <a:pt x="7157019" y="57484"/>
                </a:cubicBezTo>
                <a:cubicBezTo>
                  <a:pt x="7166449" y="57617"/>
                  <a:pt x="7174164" y="61400"/>
                  <a:pt x="7174164" y="65890"/>
                </a:cubicBezTo>
                <a:cubicBezTo>
                  <a:pt x="7174164" y="79039"/>
                  <a:pt x="7194700" y="95826"/>
                  <a:pt x="7210787" y="95826"/>
                </a:cubicBezTo>
                <a:cubicBezTo>
                  <a:pt x="7218955" y="95826"/>
                  <a:pt x="7229589" y="100587"/>
                  <a:pt x="7234419" y="106407"/>
                </a:cubicBezTo>
                <a:cubicBezTo>
                  <a:pt x="7239249" y="112226"/>
                  <a:pt x="7261903" y="119324"/>
                  <a:pt x="7284762" y="122180"/>
                </a:cubicBezTo>
                <a:cubicBezTo>
                  <a:pt x="7307621" y="125036"/>
                  <a:pt x="7328295" y="130562"/>
                  <a:pt x="7330704" y="134459"/>
                </a:cubicBezTo>
                <a:cubicBezTo>
                  <a:pt x="7333112" y="138357"/>
                  <a:pt x="7348597" y="141546"/>
                  <a:pt x="7365114" y="141546"/>
                </a:cubicBezTo>
                <a:cubicBezTo>
                  <a:pt x="7389418" y="141546"/>
                  <a:pt x="7395144" y="138816"/>
                  <a:pt x="7395144" y="127230"/>
                </a:cubicBezTo>
                <a:cubicBezTo>
                  <a:pt x="7395144" y="104144"/>
                  <a:pt x="7435586" y="92844"/>
                  <a:pt x="7518211" y="92844"/>
                </a:cubicBezTo>
                <a:cubicBezTo>
                  <a:pt x="7559247" y="92844"/>
                  <a:pt x="7594914" y="94936"/>
                  <a:pt x="7597471" y="97493"/>
                </a:cubicBezTo>
                <a:cubicBezTo>
                  <a:pt x="7600027" y="100049"/>
                  <a:pt x="7598450" y="108996"/>
                  <a:pt x="7593965" y="117376"/>
                </a:cubicBezTo>
                <a:cubicBezTo>
                  <a:pt x="7586670" y="131007"/>
                  <a:pt x="7576547" y="132880"/>
                  <a:pt x="7497806" y="135173"/>
                </a:cubicBezTo>
                <a:cubicBezTo>
                  <a:pt x="7429912" y="137150"/>
                  <a:pt x="7408153" y="140348"/>
                  <a:pt x="7402589" y="149166"/>
                </a:cubicBezTo>
                <a:cubicBezTo>
                  <a:pt x="7392119" y="165761"/>
                  <a:pt x="7393463" y="175955"/>
                  <a:pt x="7408479" y="193840"/>
                </a:cubicBezTo>
                <a:cubicBezTo>
                  <a:pt x="7418728" y="206046"/>
                  <a:pt x="7433279" y="210535"/>
                  <a:pt x="7471344" y="213232"/>
                </a:cubicBezTo>
                <a:cubicBezTo>
                  <a:pt x="7562248" y="219673"/>
                  <a:pt x="7616124" y="227418"/>
                  <a:pt x="7616124" y="234044"/>
                </a:cubicBezTo>
                <a:cubicBezTo>
                  <a:pt x="7616124" y="237653"/>
                  <a:pt x="7622336" y="240606"/>
                  <a:pt x="7629927" y="240606"/>
                </a:cubicBezTo>
                <a:cubicBezTo>
                  <a:pt x="7637518" y="240606"/>
                  <a:pt x="7650614" y="247020"/>
                  <a:pt x="7659028" y="254858"/>
                </a:cubicBezTo>
                <a:cubicBezTo>
                  <a:pt x="7672793" y="267681"/>
                  <a:pt x="7688779" y="269182"/>
                  <a:pt x="7818446" y="269828"/>
                </a:cubicBezTo>
                <a:lnTo>
                  <a:pt x="7962565" y="270546"/>
                </a:lnTo>
                <a:lnTo>
                  <a:pt x="7983701" y="250296"/>
                </a:lnTo>
                <a:cubicBezTo>
                  <a:pt x="7998188" y="236416"/>
                  <a:pt x="8003379" y="225450"/>
                  <a:pt x="8000200" y="215437"/>
                </a:cubicBezTo>
                <a:cubicBezTo>
                  <a:pt x="7996971" y="205260"/>
                  <a:pt x="8002282" y="194727"/>
                  <a:pt x="8017710" y="180712"/>
                </a:cubicBezTo>
                <a:cubicBezTo>
                  <a:pt x="8037905" y="162368"/>
                  <a:pt x="8045188" y="160651"/>
                  <a:pt x="8100405" y="161222"/>
                </a:cubicBezTo>
                <a:cubicBezTo>
                  <a:pt x="8138337" y="161615"/>
                  <a:pt x="8171092" y="166410"/>
                  <a:pt x="8188097" y="174061"/>
                </a:cubicBezTo>
                <a:cubicBezTo>
                  <a:pt x="8210189" y="184002"/>
                  <a:pt x="8235002" y="185636"/>
                  <a:pt x="8321447" y="182846"/>
                </a:cubicBezTo>
                <a:cubicBezTo>
                  <a:pt x="8379860" y="180961"/>
                  <a:pt x="8445392" y="177942"/>
                  <a:pt x="8467071" y="176139"/>
                </a:cubicBezTo>
                <a:cubicBezTo>
                  <a:pt x="8495212" y="173798"/>
                  <a:pt x="8509083" y="175985"/>
                  <a:pt x="8515554" y="183783"/>
                </a:cubicBezTo>
                <a:cubicBezTo>
                  <a:pt x="8522734" y="192433"/>
                  <a:pt x="8522063" y="195687"/>
                  <a:pt x="8512332" y="199421"/>
                </a:cubicBezTo>
                <a:cubicBezTo>
                  <a:pt x="8505573" y="202015"/>
                  <a:pt x="8495068" y="202227"/>
                  <a:pt x="8488986" y="199894"/>
                </a:cubicBezTo>
                <a:cubicBezTo>
                  <a:pt x="8482904" y="197560"/>
                  <a:pt x="8470045" y="202082"/>
                  <a:pt x="8460411" y="209943"/>
                </a:cubicBezTo>
                <a:cubicBezTo>
                  <a:pt x="8446521" y="221275"/>
                  <a:pt x="8445261" y="224954"/>
                  <a:pt x="8454324" y="227712"/>
                </a:cubicBezTo>
                <a:cubicBezTo>
                  <a:pt x="8504338" y="242929"/>
                  <a:pt x="8537560" y="247969"/>
                  <a:pt x="8609792" y="251296"/>
                </a:cubicBezTo>
                <a:cubicBezTo>
                  <a:pt x="8655484" y="253402"/>
                  <a:pt x="8696461" y="258715"/>
                  <a:pt x="8700850" y="263105"/>
                </a:cubicBezTo>
                <a:cubicBezTo>
                  <a:pt x="8711030" y="273285"/>
                  <a:pt x="8794779" y="273587"/>
                  <a:pt x="8801034" y="263466"/>
                </a:cubicBezTo>
                <a:cubicBezTo>
                  <a:pt x="8807117" y="253622"/>
                  <a:pt x="8842944" y="253508"/>
                  <a:pt x="8842944" y="263332"/>
                </a:cubicBezTo>
                <a:cubicBezTo>
                  <a:pt x="8842944" y="268045"/>
                  <a:pt x="8915622" y="270738"/>
                  <a:pt x="9039159" y="270601"/>
                </a:cubicBezTo>
                <a:cubicBezTo>
                  <a:pt x="9255100" y="270361"/>
                  <a:pt x="9288904" y="272154"/>
                  <a:pt x="9313156" y="285134"/>
                </a:cubicBezTo>
                <a:cubicBezTo>
                  <a:pt x="9326206" y="292118"/>
                  <a:pt x="9331902" y="291579"/>
                  <a:pt x="9340980" y="282501"/>
                </a:cubicBezTo>
                <a:cubicBezTo>
                  <a:pt x="9356580" y="266902"/>
                  <a:pt x="9368724" y="268168"/>
                  <a:pt x="9368724" y="285393"/>
                </a:cubicBezTo>
                <a:cubicBezTo>
                  <a:pt x="9368724" y="307639"/>
                  <a:pt x="9387221" y="318316"/>
                  <a:pt x="9416306" y="312859"/>
                </a:cubicBezTo>
                <a:cubicBezTo>
                  <a:pt x="9441094" y="308209"/>
                  <a:pt x="9471033" y="319291"/>
                  <a:pt x="9515382" y="349531"/>
                </a:cubicBezTo>
                <a:cubicBezTo>
                  <a:pt x="9525775" y="356617"/>
                  <a:pt x="9532176" y="356429"/>
                  <a:pt x="9544598" y="348671"/>
                </a:cubicBezTo>
                <a:cubicBezTo>
                  <a:pt x="9567391" y="334437"/>
                  <a:pt x="9601885" y="344448"/>
                  <a:pt x="9620598" y="370729"/>
                </a:cubicBezTo>
                <a:cubicBezTo>
                  <a:pt x="9632857" y="387943"/>
                  <a:pt x="9642405" y="393006"/>
                  <a:pt x="9662612" y="393006"/>
                </a:cubicBezTo>
                <a:cubicBezTo>
                  <a:pt x="9680778" y="393006"/>
                  <a:pt x="9688764" y="389516"/>
                  <a:pt x="9688764" y="381576"/>
                </a:cubicBezTo>
                <a:cubicBezTo>
                  <a:pt x="9688764" y="375058"/>
                  <a:pt x="9695615" y="370146"/>
                  <a:pt x="9704707" y="370146"/>
                </a:cubicBezTo>
                <a:cubicBezTo>
                  <a:pt x="9713475" y="370146"/>
                  <a:pt x="9729368" y="363288"/>
                  <a:pt x="9740024" y="354906"/>
                </a:cubicBezTo>
                <a:cubicBezTo>
                  <a:pt x="9750680" y="346524"/>
                  <a:pt x="9766651" y="339644"/>
                  <a:pt x="9775517" y="339616"/>
                </a:cubicBezTo>
                <a:cubicBezTo>
                  <a:pt x="9798622" y="339548"/>
                  <a:pt x="9831935" y="315211"/>
                  <a:pt x="9827609" y="301566"/>
                </a:cubicBezTo>
                <a:cubicBezTo>
                  <a:pt x="9825615" y="295280"/>
                  <a:pt x="9816791" y="282236"/>
                  <a:pt x="9808000" y="272581"/>
                </a:cubicBezTo>
                <a:cubicBezTo>
                  <a:pt x="9793295" y="256429"/>
                  <a:pt x="9792921" y="253412"/>
                  <a:pt x="9803333" y="234862"/>
                </a:cubicBezTo>
                <a:cubicBezTo>
                  <a:pt x="9818207" y="208361"/>
                  <a:pt x="9856912" y="186355"/>
                  <a:pt x="9892553" y="184136"/>
                </a:cubicBezTo>
                <a:cubicBezTo>
                  <a:pt x="9908294" y="183156"/>
                  <a:pt x="9926906" y="179766"/>
                  <a:pt x="9933914" y="176603"/>
                </a:cubicBezTo>
                <a:cubicBezTo>
                  <a:pt x="9940920" y="173440"/>
                  <a:pt x="9953554" y="174546"/>
                  <a:pt x="9961987" y="179060"/>
                </a:cubicBezTo>
                <a:cubicBezTo>
                  <a:pt x="9970421" y="183573"/>
                  <a:pt x="9992978" y="187266"/>
                  <a:pt x="10012113" y="187266"/>
                </a:cubicBezTo>
                <a:cubicBezTo>
                  <a:pt x="10037958" y="187266"/>
                  <a:pt x="10046904" y="190205"/>
                  <a:pt x="10046904" y="198696"/>
                </a:cubicBezTo>
                <a:cubicBezTo>
                  <a:pt x="10046904" y="204983"/>
                  <a:pt x="10042160" y="210126"/>
                  <a:pt x="10036362" y="210126"/>
                </a:cubicBezTo>
                <a:cubicBezTo>
                  <a:pt x="10030565" y="210126"/>
                  <a:pt x="10023652" y="216127"/>
                  <a:pt x="10021001" y="223461"/>
                </a:cubicBezTo>
                <a:cubicBezTo>
                  <a:pt x="10006364" y="263950"/>
                  <a:pt x="9993934" y="274969"/>
                  <a:pt x="9953928" y="282926"/>
                </a:cubicBezTo>
                <a:cubicBezTo>
                  <a:pt x="9927489" y="288185"/>
                  <a:pt x="9913554" y="294760"/>
                  <a:pt x="9913554" y="301976"/>
                </a:cubicBezTo>
                <a:cubicBezTo>
                  <a:pt x="9913554" y="310443"/>
                  <a:pt x="9923903" y="312779"/>
                  <a:pt x="9958228" y="312056"/>
                </a:cubicBezTo>
                <a:cubicBezTo>
                  <a:pt x="10000159" y="311174"/>
                  <a:pt x="10010512" y="306246"/>
                  <a:pt x="10018564" y="283341"/>
                </a:cubicBezTo>
                <a:cubicBezTo>
                  <a:pt x="10019911" y="279511"/>
                  <a:pt x="10133855" y="277034"/>
                  <a:pt x="10279674" y="277664"/>
                </a:cubicBezTo>
                <a:cubicBezTo>
                  <a:pt x="10556606" y="278861"/>
                  <a:pt x="10558218" y="279056"/>
                  <a:pt x="10646595" y="322146"/>
                </a:cubicBezTo>
                <a:cubicBezTo>
                  <a:pt x="10660006" y="328684"/>
                  <a:pt x="10683847" y="334815"/>
                  <a:pt x="10699576" y="335770"/>
                </a:cubicBezTo>
                <a:cubicBezTo>
                  <a:pt x="10715304" y="336725"/>
                  <a:pt x="10729479" y="341421"/>
                  <a:pt x="10731074" y="346206"/>
                </a:cubicBezTo>
                <a:cubicBezTo>
                  <a:pt x="10732669" y="350991"/>
                  <a:pt x="10745270" y="354906"/>
                  <a:pt x="10759076" y="354906"/>
                </a:cubicBezTo>
                <a:cubicBezTo>
                  <a:pt x="10772881" y="354906"/>
                  <a:pt x="10788277" y="359846"/>
                  <a:pt x="10793288" y="365884"/>
                </a:cubicBezTo>
                <a:cubicBezTo>
                  <a:pt x="10798299" y="371922"/>
                  <a:pt x="10811577" y="377922"/>
                  <a:pt x="10822796" y="379219"/>
                </a:cubicBezTo>
                <a:cubicBezTo>
                  <a:pt x="10855338" y="382980"/>
                  <a:pt x="10849332" y="404957"/>
                  <a:pt x="10816524" y="402174"/>
                </a:cubicBezTo>
                <a:cubicBezTo>
                  <a:pt x="10760824" y="397450"/>
                  <a:pt x="10735450" y="398972"/>
                  <a:pt x="10702224" y="409031"/>
                </a:cubicBezTo>
                <a:cubicBezTo>
                  <a:pt x="10683364" y="414741"/>
                  <a:pt x="10666219" y="421530"/>
                  <a:pt x="10664124" y="424117"/>
                </a:cubicBezTo>
                <a:cubicBezTo>
                  <a:pt x="10662028" y="426704"/>
                  <a:pt x="10650241" y="432121"/>
                  <a:pt x="10637930" y="436155"/>
                </a:cubicBezTo>
                <a:cubicBezTo>
                  <a:pt x="10610722" y="445069"/>
                  <a:pt x="10606093" y="455807"/>
                  <a:pt x="10622418" y="472132"/>
                </a:cubicBezTo>
                <a:cubicBezTo>
                  <a:pt x="10631388" y="481102"/>
                  <a:pt x="10650624" y="484739"/>
                  <a:pt x="10693242" y="485525"/>
                </a:cubicBezTo>
                <a:cubicBezTo>
                  <a:pt x="10791579" y="487338"/>
                  <a:pt x="10789672" y="486981"/>
                  <a:pt x="10792108" y="504019"/>
                </a:cubicBezTo>
                <a:cubicBezTo>
                  <a:pt x="10794962" y="523981"/>
                  <a:pt x="10766801" y="537747"/>
                  <a:pt x="10722820" y="537890"/>
                </a:cubicBezTo>
                <a:cubicBezTo>
                  <a:pt x="10676619" y="538041"/>
                  <a:pt x="10655354" y="545217"/>
                  <a:pt x="10658119" y="559727"/>
                </a:cubicBezTo>
                <a:cubicBezTo>
                  <a:pt x="10661000" y="574843"/>
                  <a:pt x="10708530" y="581443"/>
                  <a:pt x="10827954" y="583309"/>
                </a:cubicBezTo>
                <a:cubicBezTo>
                  <a:pt x="10874055" y="584029"/>
                  <a:pt x="10930633" y="587714"/>
                  <a:pt x="10953684" y="591498"/>
                </a:cubicBezTo>
                <a:cubicBezTo>
                  <a:pt x="11045163" y="606514"/>
                  <a:pt x="11075346" y="608446"/>
                  <a:pt x="11085592" y="599942"/>
                </a:cubicBezTo>
                <a:cubicBezTo>
                  <a:pt x="11098403" y="589311"/>
                  <a:pt x="11093111" y="545406"/>
                  <a:pt x="11079019" y="545406"/>
                </a:cubicBezTo>
                <a:cubicBezTo>
                  <a:pt x="11073467" y="545406"/>
                  <a:pt x="11058094" y="535514"/>
                  <a:pt x="11044856" y="523424"/>
                </a:cubicBezTo>
                <a:cubicBezTo>
                  <a:pt x="11023732" y="504129"/>
                  <a:pt x="11021885" y="499392"/>
                  <a:pt x="11029753" y="484690"/>
                </a:cubicBezTo>
                <a:cubicBezTo>
                  <a:pt x="11037011" y="471129"/>
                  <a:pt x="11036415" y="465393"/>
                  <a:pt x="11026623" y="454574"/>
                </a:cubicBezTo>
                <a:cubicBezTo>
                  <a:pt x="11009578" y="435740"/>
                  <a:pt x="11018785" y="394265"/>
                  <a:pt x="11042398" y="383506"/>
                </a:cubicBezTo>
                <a:cubicBezTo>
                  <a:pt x="11067711" y="371972"/>
                  <a:pt x="11065277" y="354906"/>
                  <a:pt x="11038319" y="354906"/>
                </a:cubicBezTo>
                <a:cubicBezTo>
                  <a:pt x="11008741" y="354906"/>
                  <a:pt x="11002169" y="335579"/>
                  <a:pt x="11026357" y="319730"/>
                </a:cubicBezTo>
                <a:cubicBezTo>
                  <a:pt x="11041534" y="309785"/>
                  <a:pt x="11047416" y="309223"/>
                  <a:pt x="11056591" y="316838"/>
                </a:cubicBezTo>
                <a:cubicBezTo>
                  <a:pt x="11062858" y="322038"/>
                  <a:pt x="11067984" y="332730"/>
                  <a:pt x="11067984" y="340599"/>
                </a:cubicBezTo>
                <a:cubicBezTo>
                  <a:pt x="11067984" y="348468"/>
                  <a:pt x="11072442" y="354906"/>
                  <a:pt x="11077890" y="354906"/>
                </a:cubicBezTo>
                <a:cubicBezTo>
                  <a:pt x="11104235" y="354906"/>
                  <a:pt x="11116104" y="311748"/>
                  <a:pt x="11094654" y="293946"/>
                </a:cubicBezTo>
                <a:cubicBezTo>
                  <a:pt x="11079908" y="281709"/>
                  <a:pt x="11079970" y="252793"/>
                  <a:pt x="11094768" y="240513"/>
                </a:cubicBezTo>
                <a:cubicBezTo>
                  <a:pt x="11114565" y="224083"/>
                  <a:pt x="11187793" y="210584"/>
                  <a:pt x="11214919" y="218364"/>
                </a:cubicBezTo>
                <a:cubicBezTo>
                  <a:pt x="11228347" y="222215"/>
                  <a:pt x="11271076" y="225366"/>
                  <a:pt x="11309870" y="225366"/>
                </a:cubicBezTo>
                <a:cubicBezTo>
                  <a:pt x="11366818" y="225366"/>
                  <a:pt x="11380405" y="227522"/>
                  <a:pt x="11380405" y="236557"/>
                </a:cubicBezTo>
                <a:cubicBezTo>
                  <a:pt x="11380405" y="243689"/>
                  <a:pt x="11384832" y="246050"/>
                  <a:pt x="11392608" y="243065"/>
                </a:cubicBezTo>
                <a:cubicBezTo>
                  <a:pt x="11412276" y="235518"/>
                  <a:pt x="11402354" y="265962"/>
                  <a:pt x="11382266" y="274798"/>
                </a:cubicBezTo>
                <a:cubicBezTo>
                  <a:pt x="11372860" y="278935"/>
                  <a:pt x="11365172" y="284079"/>
                  <a:pt x="11365179" y="286228"/>
                </a:cubicBezTo>
                <a:cubicBezTo>
                  <a:pt x="11365186" y="288378"/>
                  <a:pt x="11381475" y="300423"/>
                  <a:pt x="11401374" y="312996"/>
                </a:cubicBezTo>
                <a:cubicBezTo>
                  <a:pt x="11431070" y="331759"/>
                  <a:pt x="11445654" y="335856"/>
                  <a:pt x="11482741" y="335856"/>
                </a:cubicBezTo>
                <a:cubicBezTo>
                  <a:pt x="11527278" y="335856"/>
                  <a:pt x="11528020" y="336211"/>
                  <a:pt x="11534369" y="360525"/>
                </a:cubicBezTo>
                <a:cubicBezTo>
                  <a:pt x="11543074" y="393860"/>
                  <a:pt x="11571368" y="407577"/>
                  <a:pt x="11621350" y="402691"/>
                </a:cubicBezTo>
                <a:cubicBezTo>
                  <a:pt x="11668488" y="398084"/>
                  <a:pt x="11678396" y="408339"/>
                  <a:pt x="11656031" y="438589"/>
                </a:cubicBezTo>
                <a:cubicBezTo>
                  <a:pt x="11638875" y="461794"/>
                  <a:pt x="11641145" y="469145"/>
                  <a:pt x="11665521" y="469321"/>
                </a:cubicBezTo>
                <a:cubicBezTo>
                  <a:pt x="11698421" y="469559"/>
                  <a:pt x="11742296" y="490164"/>
                  <a:pt x="11744790" y="506549"/>
                </a:cubicBezTo>
                <a:cubicBezTo>
                  <a:pt x="11746948" y="520729"/>
                  <a:pt x="11743444" y="522546"/>
                  <a:pt x="11713930" y="522546"/>
                </a:cubicBezTo>
                <a:cubicBezTo>
                  <a:pt x="11695617" y="522546"/>
                  <a:pt x="11677376" y="525397"/>
                  <a:pt x="11673395" y="528882"/>
                </a:cubicBezTo>
                <a:cubicBezTo>
                  <a:pt x="11669413" y="532366"/>
                  <a:pt x="11651316" y="539441"/>
                  <a:pt x="11633179" y="544605"/>
                </a:cubicBezTo>
                <a:cubicBezTo>
                  <a:pt x="11606715" y="552139"/>
                  <a:pt x="11598044" y="559162"/>
                  <a:pt x="11589263" y="580179"/>
                </a:cubicBezTo>
                <a:cubicBezTo>
                  <a:pt x="11582128" y="597253"/>
                  <a:pt x="11573176" y="606366"/>
                  <a:pt x="11563540" y="606366"/>
                </a:cubicBezTo>
                <a:cubicBezTo>
                  <a:pt x="11555411" y="606366"/>
                  <a:pt x="11539934" y="610388"/>
                  <a:pt x="11529146" y="615304"/>
                </a:cubicBezTo>
                <a:cubicBezTo>
                  <a:pt x="11514142" y="622140"/>
                  <a:pt x="11507429" y="622140"/>
                  <a:pt x="11500593" y="615304"/>
                </a:cubicBezTo>
                <a:cubicBezTo>
                  <a:pt x="11484628" y="599339"/>
                  <a:pt x="11464826" y="605106"/>
                  <a:pt x="11459327" y="627321"/>
                </a:cubicBezTo>
                <a:cubicBezTo>
                  <a:pt x="11456474" y="638847"/>
                  <a:pt x="11447837" y="652757"/>
                  <a:pt x="11440133" y="658233"/>
                </a:cubicBezTo>
                <a:cubicBezTo>
                  <a:pt x="11421184" y="671701"/>
                  <a:pt x="11422516" y="681249"/>
                  <a:pt x="11444755" y="691382"/>
                </a:cubicBezTo>
                <a:cubicBezTo>
                  <a:pt x="11480887" y="707845"/>
                  <a:pt x="11474779" y="734114"/>
                  <a:pt x="11432824" y="742695"/>
                </a:cubicBezTo>
                <a:cubicBezTo>
                  <a:pt x="11392462" y="750949"/>
                  <a:pt x="11400065" y="768937"/>
                  <a:pt x="11447079" y="776421"/>
                </a:cubicBezTo>
                <a:cubicBezTo>
                  <a:pt x="11469082" y="779923"/>
                  <a:pt x="11487606" y="786813"/>
                  <a:pt x="11488244" y="791732"/>
                </a:cubicBezTo>
                <a:cubicBezTo>
                  <a:pt x="11488884" y="796652"/>
                  <a:pt x="11489831" y="804105"/>
                  <a:pt x="11490350" y="808296"/>
                </a:cubicBezTo>
                <a:cubicBezTo>
                  <a:pt x="11492613" y="826522"/>
                  <a:pt x="11504991" y="834966"/>
                  <a:pt x="11529443" y="834966"/>
                </a:cubicBezTo>
                <a:cubicBezTo>
                  <a:pt x="11545878" y="834966"/>
                  <a:pt x="11555664" y="838664"/>
                  <a:pt x="11555664" y="844872"/>
                </a:cubicBezTo>
                <a:cubicBezTo>
                  <a:pt x="11555664" y="859644"/>
                  <a:pt x="11539434" y="873082"/>
                  <a:pt x="11521755" y="872950"/>
                </a:cubicBezTo>
                <a:cubicBezTo>
                  <a:pt x="11508633" y="872851"/>
                  <a:pt x="11507962" y="871540"/>
                  <a:pt x="11517564" y="864749"/>
                </a:cubicBezTo>
                <a:cubicBezTo>
                  <a:pt x="11527376" y="857810"/>
                  <a:pt x="11527404" y="857098"/>
                  <a:pt x="11517762" y="859721"/>
                </a:cubicBezTo>
                <a:cubicBezTo>
                  <a:pt x="11500996" y="864280"/>
                  <a:pt x="11493972" y="908691"/>
                  <a:pt x="11508154" y="920462"/>
                </a:cubicBezTo>
                <a:cubicBezTo>
                  <a:pt x="11514467" y="925700"/>
                  <a:pt x="11523453" y="930373"/>
                  <a:pt x="11528123" y="930846"/>
                </a:cubicBezTo>
                <a:cubicBezTo>
                  <a:pt x="11532795" y="931318"/>
                  <a:pt x="11540502" y="932227"/>
                  <a:pt x="11545253" y="932866"/>
                </a:cubicBezTo>
                <a:cubicBezTo>
                  <a:pt x="11550002" y="933504"/>
                  <a:pt x="11555682" y="940884"/>
                  <a:pt x="11557873" y="949266"/>
                </a:cubicBezTo>
                <a:cubicBezTo>
                  <a:pt x="11560078" y="957696"/>
                  <a:pt x="11568268" y="964506"/>
                  <a:pt x="11576201" y="964506"/>
                </a:cubicBezTo>
                <a:cubicBezTo>
                  <a:pt x="11584088" y="964506"/>
                  <a:pt x="11609051" y="971025"/>
                  <a:pt x="11631673" y="978992"/>
                </a:cubicBezTo>
                <a:cubicBezTo>
                  <a:pt x="11668981" y="992130"/>
                  <a:pt x="11674457" y="992395"/>
                  <a:pt x="11690560" y="981844"/>
                </a:cubicBezTo>
                <a:cubicBezTo>
                  <a:pt x="11702911" y="973751"/>
                  <a:pt x="11719922" y="971326"/>
                  <a:pt x="11746458" y="973876"/>
                </a:cubicBezTo>
                <a:cubicBezTo>
                  <a:pt x="11790758" y="978133"/>
                  <a:pt x="11797674" y="982640"/>
                  <a:pt x="11784419" y="998612"/>
                </a:cubicBezTo>
                <a:cubicBezTo>
                  <a:pt x="11777821" y="1006562"/>
                  <a:pt x="11760907" y="1010226"/>
                  <a:pt x="11730808" y="1010226"/>
                </a:cubicBezTo>
                <a:cubicBezTo>
                  <a:pt x="11700245" y="1010226"/>
                  <a:pt x="11685594" y="1013464"/>
                  <a:pt x="11682762" y="1020845"/>
                </a:cubicBezTo>
                <a:cubicBezTo>
                  <a:pt x="11677886" y="1033552"/>
                  <a:pt x="11707738" y="1063566"/>
                  <a:pt x="11725252" y="1063566"/>
                </a:cubicBezTo>
                <a:cubicBezTo>
                  <a:pt x="11732069" y="1063566"/>
                  <a:pt x="11739652" y="1066810"/>
                  <a:pt x="11742101" y="1070775"/>
                </a:cubicBezTo>
                <a:cubicBezTo>
                  <a:pt x="11744552" y="1074739"/>
                  <a:pt x="11759830" y="1077454"/>
                  <a:pt x="11776053" y="1076807"/>
                </a:cubicBezTo>
                <a:cubicBezTo>
                  <a:pt x="11815635" y="1075229"/>
                  <a:pt x="11829784" y="1088175"/>
                  <a:pt x="11826650" y="1123103"/>
                </a:cubicBezTo>
                <a:cubicBezTo>
                  <a:pt x="11824464" y="1147463"/>
                  <a:pt x="11821130" y="1151603"/>
                  <a:pt x="11800268" y="1155870"/>
                </a:cubicBezTo>
                <a:cubicBezTo>
                  <a:pt x="11787134" y="1158556"/>
                  <a:pt x="11774903" y="1158350"/>
                  <a:pt x="11773087" y="1155412"/>
                </a:cubicBezTo>
                <a:cubicBezTo>
                  <a:pt x="11766992" y="1145550"/>
                  <a:pt x="11705978" y="1158645"/>
                  <a:pt x="11697856" y="1171559"/>
                </a:cubicBezTo>
                <a:cubicBezTo>
                  <a:pt x="11685405" y="1191354"/>
                  <a:pt x="11703153" y="1223586"/>
                  <a:pt x="11726503" y="1223586"/>
                </a:cubicBezTo>
                <a:cubicBezTo>
                  <a:pt x="11736823" y="1223586"/>
                  <a:pt x="11747386" y="1227015"/>
                  <a:pt x="11749976" y="1231206"/>
                </a:cubicBezTo>
                <a:cubicBezTo>
                  <a:pt x="11752566" y="1235397"/>
                  <a:pt x="11769913" y="1238826"/>
                  <a:pt x="11788525" y="1238826"/>
                </a:cubicBezTo>
                <a:cubicBezTo>
                  <a:pt x="11816209" y="1238826"/>
                  <a:pt x="11822366" y="1241357"/>
                  <a:pt x="11822366" y="1252738"/>
                </a:cubicBezTo>
                <a:cubicBezTo>
                  <a:pt x="11822366" y="1273101"/>
                  <a:pt x="11788063" y="1302557"/>
                  <a:pt x="11769885" y="1297803"/>
                </a:cubicBezTo>
                <a:cubicBezTo>
                  <a:pt x="11761573" y="1295629"/>
                  <a:pt x="11747432" y="1298992"/>
                  <a:pt x="11738460" y="1305275"/>
                </a:cubicBezTo>
                <a:cubicBezTo>
                  <a:pt x="11728465" y="1312277"/>
                  <a:pt x="11713781" y="1315026"/>
                  <a:pt x="11700533" y="1312376"/>
                </a:cubicBezTo>
                <a:cubicBezTo>
                  <a:pt x="11673272" y="1306924"/>
                  <a:pt x="11655364" y="1324102"/>
                  <a:pt x="11669966" y="1341696"/>
                </a:cubicBezTo>
                <a:cubicBezTo>
                  <a:pt x="11675183" y="1347983"/>
                  <a:pt x="11684222" y="1353126"/>
                  <a:pt x="11690052" y="1353126"/>
                </a:cubicBezTo>
                <a:cubicBezTo>
                  <a:pt x="11695883" y="1353126"/>
                  <a:pt x="11706607" y="1356155"/>
                  <a:pt x="11713884" y="1359857"/>
                </a:cubicBezTo>
                <a:cubicBezTo>
                  <a:pt x="11749876" y="1378167"/>
                  <a:pt x="11767738" y="1383038"/>
                  <a:pt x="11795696" y="1382171"/>
                </a:cubicBezTo>
                <a:cubicBezTo>
                  <a:pt x="11835954" y="1380922"/>
                  <a:pt x="11869907" y="1389269"/>
                  <a:pt x="11880356" y="1402983"/>
                </a:cubicBezTo>
                <a:cubicBezTo>
                  <a:pt x="11885832" y="1410170"/>
                  <a:pt x="11902631" y="1414086"/>
                  <a:pt x="11927981" y="1414086"/>
                </a:cubicBezTo>
                <a:cubicBezTo>
                  <a:pt x="11954171" y="1414086"/>
                  <a:pt x="11967185" y="1417242"/>
                  <a:pt x="11967262" y="1423611"/>
                </a:cubicBezTo>
                <a:cubicBezTo>
                  <a:pt x="11967346" y="1430419"/>
                  <a:pt x="11969300" y="1430103"/>
                  <a:pt x="11974114" y="1422501"/>
                </a:cubicBezTo>
                <a:cubicBezTo>
                  <a:pt x="11983247" y="1408076"/>
                  <a:pt x="12005246" y="1417666"/>
                  <a:pt x="12005246" y="1436072"/>
                </a:cubicBezTo>
                <a:cubicBezTo>
                  <a:pt x="12005246" y="1448608"/>
                  <a:pt x="11999857" y="1450916"/>
                  <a:pt x="11970597" y="1450916"/>
                </a:cubicBezTo>
                <a:cubicBezTo>
                  <a:pt x="11951540" y="1450916"/>
                  <a:pt x="11931644" y="1454487"/>
                  <a:pt x="11926385" y="1458852"/>
                </a:cubicBezTo>
                <a:cubicBezTo>
                  <a:pt x="11921126" y="1463217"/>
                  <a:pt x="11909328" y="1464828"/>
                  <a:pt x="11900167" y="1462433"/>
                </a:cubicBezTo>
                <a:cubicBezTo>
                  <a:pt x="11889542" y="1459654"/>
                  <a:pt x="11881992" y="1462036"/>
                  <a:pt x="11879316" y="1469009"/>
                </a:cubicBezTo>
                <a:cubicBezTo>
                  <a:pt x="11876530" y="1476268"/>
                  <a:pt x="11867515" y="1478825"/>
                  <a:pt x="11852484" y="1476618"/>
                </a:cubicBezTo>
                <a:cubicBezTo>
                  <a:pt x="11826772" y="1472845"/>
                  <a:pt x="11805990" y="1486081"/>
                  <a:pt x="11812204" y="1502273"/>
                </a:cubicBezTo>
                <a:cubicBezTo>
                  <a:pt x="11814500" y="1508253"/>
                  <a:pt x="11824582" y="1513146"/>
                  <a:pt x="11834612" y="1513146"/>
                </a:cubicBezTo>
                <a:cubicBezTo>
                  <a:pt x="11844640" y="1513146"/>
                  <a:pt x="11852841" y="1515718"/>
                  <a:pt x="11852836" y="1518861"/>
                </a:cubicBezTo>
                <a:cubicBezTo>
                  <a:pt x="11852831" y="1522004"/>
                  <a:pt x="11867404" y="1524576"/>
                  <a:pt x="11885221" y="1524576"/>
                </a:cubicBezTo>
                <a:cubicBezTo>
                  <a:pt x="11913014" y="1524576"/>
                  <a:pt x="11917962" y="1527011"/>
                  <a:pt x="11920051" y="1541721"/>
                </a:cubicBezTo>
                <a:cubicBezTo>
                  <a:pt x="11922213" y="1556945"/>
                  <a:pt x="11919224" y="1558857"/>
                  <a:pt x="11893381" y="1558782"/>
                </a:cubicBezTo>
                <a:cubicBezTo>
                  <a:pt x="11839638" y="1558627"/>
                  <a:pt x="11808666" y="1550339"/>
                  <a:pt x="11804666" y="1535040"/>
                </a:cubicBezTo>
                <a:cubicBezTo>
                  <a:pt x="11801624" y="1523409"/>
                  <a:pt x="11797439" y="1521916"/>
                  <a:pt x="11783054" y="1527331"/>
                </a:cubicBezTo>
                <a:cubicBezTo>
                  <a:pt x="11773243" y="1531024"/>
                  <a:pt x="11754555" y="1532454"/>
                  <a:pt x="11741524" y="1530509"/>
                </a:cubicBezTo>
                <a:cubicBezTo>
                  <a:pt x="11722531" y="1527673"/>
                  <a:pt x="11717038" y="1530011"/>
                  <a:pt x="11713824" y="1542303"/>
                </a:cubicBezTo>
                <a:cubicBezTo>
                  <a:pt x="11710091" y="1556579"/>
                  <a:pt x="11705295" y="1557358"/>
                  <a:pt x="11644214" y="1553609"/>
                </a:cubicBezTo>
                <a:cubicBezTo>
                  <a:pt x="11568654" y="1548970"/>
                  <a:pt x="11548976" y="1553054"/>
                  <a:pt x="11563360" y="1570386"/>
                </a:cubicBezTo>
                <a:cubicBezTo>
                  <a:pt x="11568537" y="1576623"/>
                  <a:pt x="11581176" y="1581726"/>
                  <a:pt x="11591448" y="1581726"/>
                </a:cubicBezTo>
                <a:cubicBezTo>
                  <a:pt x="11605128" y="1581726"/>
                  <a:pt x="11609438" y="1585291"/>
                  <a:pt x="11607557" y="1595053"/>
                </a:cubicBezTo>
                <a:cubicBezTo>
                  <a:pt x="11605336" y="1606583"/>
                  <a:pt x="11595590" y="1608380"/>
                  <a:pt x="11535246" y="1608388"/>
                </a:cubicBezTo>
                <a:cubicBezTo>
                  <a:pt x="11496886" y="1608392"/>
                  <a:pt x="11463065" y="1610831"/>
                  <a:pt x="11460088" y="1613807"/>
                </a:cubicBezTo>
                <a:cubicBezTo>
                  <a:pt x="11457109" y="1616783"/>
                  <a:pt x="11444572" y="1613995"/>
                  <a:pt x="11432226" y="1607610"/>
                </a:cubicBezTo>
                <a:cubicBezTo>
                  <a:pt x="11410822" y="1596542"/>
                  <a:pt x="11408477" y="1596998"/>
                  <a:pt x="11381758" y="1617439"/>
                </a:cubicBezTo>
                <a:cubicBezTo>
                  <a:pt x="11335506" y="1652825"/>
                  <a:pt x="11306071" y="1665546"/>
                  <a:pt x="11270440" y="1665546"/>
                </a:cubicBezTo>
                <a:cubicBezTo>
                  <a:pt x="11225734" y="1665546"/>
                  <a:pt x="11191813" y="1678122"/>
                  <a:pt x="11203905" y="1690213"/>
                </a:cubicBezTo>
                <a:cubicBezTo>
                  <a:pt x="11219731" y="1706040"/>
                  <a:pt x="11214694" y="1727735"/>
                  <a:pt x="11195809" y="1725080"/>
                </a:cubicBezTo>
                <a:cubicBezTo>
                  <a:pt x="11184380" y="1723473"/>
                  <a:pt x="11177963" y="1727162"/>
                  <a:pt x="11176130" y="1736397"/>
                </a:cubicBezTo>
                <a:cubicBezTo>
                  <a:pt x="11170430" y="1765085"/>
                  <a:pt x="11187944" y="1771948"/>
                  <a:pt x="11296586" y="1783597"/>
                </a:cubicBezTo>
                <a:cubicBezTo>
                  <a:pt x="11302872" y="1784272"/>
                  <a:pt x="11320474" y="1788980"/>
                  <a:pt x="11335700" y="1794062"/>
                </a:cubicBezTo>
                <a:cubicBezTo>
                  <a:pt x="11350927" y="1799143"/>
                  <a:pt x="11366357" y="1802622"/>
                  <a:pt x="11369990" y="1801793"/>
                </a:cubicBezTo>
                <a:cubicBezTo>
                  <a:pt x="11373623" y="1800965"/>
                  <a:pt x="11381740" y="1802491"/>
                  <a:pt x="11388026" y="1805186"/>
                </a:cubicBezTo>
                <a:cubicBezTo>
                  <a:pt x="11394312" y="1807880"/>
                  <a:pt x="11433746" y="1810997"/>
                  <a:pt x="11475656" y="1812111"/>
                </a:cubicBezTo>
                <a:cubicBezTo>
                  <a:pt x="11547352" y="1814016"/>
                  <a:pt x="11551996" y="1815115"/>
                  <a:pt x="11554215" y="1830702"/>
                </a:cubicBezTo>
                <a:cubicBezTo>
                  <a:pt x="11555513" y="1839814"/>
                  <a:pt x="11564943" y="1852751"/>
                  <a:pt x="11575170" y="1859453"/>
                </a:cubicBezTo>
                <a:cubicBezTo>
                  <a:pt x="11585398" y="1866154"/>
                  <a:pt x="11593766" y="1876702"/>
                  <a:pt x="11593766" y="1882892"/>
                </a:cubicBezTo>
                <a:cubicBezTo>
                  <a:pt x="11593766" y="1892167"/>
                  <a:pt x="11578313" y="1894146"/>
                  <a:pt x="11505897" y="1894146"/>
                </a:cubicBezTo>
                <a:cubicBezTo>
                  <a:pt x="11434491" y="1894146"/>
                  <a:pt x="11417199" y="1896306"/>
                  <a:pt x="11413604" y="1905673"/>
                </a:cubicBezTo>
                <a:cubicBezTo>
                  <a:pt x="11406496" y="1924198"/>
                  <a:pt x="11422013" y="1935667"/>
                  <a:pt x="11474487" y="1950674"/>
                </a:cubicBezTo>
                <a:cubicBezTo>
                  <a:pt x="11512177" y="1961452"/>
                  <a:pt x="11526092" y="1969412"/>
                  <a:pt x="11533951" y="1984691"/>
                </a:cubicBezTo>
                <a:cubicBezTo>
                  <a:pt x="11539593" y="1995661"/>
                  <a:pt x="11548504" y="2007378"/>
                  <a:pt x="11553749" y="2010730"/>
                </a:cubicBezTo>
                <a:cubicBezTo>
                  <a:pt x="11568834" y="2020368"/>
                  <a:pt x="11564877" y="2037384"/>
                  <a:pt x="11546141" y="2043446"/>
                </a:cubicBezTo>
                <a:cubicBezTo>
                  <a:pt x="11536711" y="2046496"/>
                  <a:pt x="11506707" y="2049913"/>
                  <a:pt x="11479466" y="2051039"/>
                </a:cubicBezTo>
                <a:cubicBezTo>
                  <a:pt x="11401328" y="2054268"/>
                  <a:pt x="11392125" y="2055227"/>
                  <a:pt x="11388049" y="2060570"/>
                </a:cubicBezTo>
                <a:cubicBezTo>
                  <a:pt x="11378967" y="2072478"/>
                  <a:pt x="11348425" y="2084646"/>
                  <a:pt x="11327619" y="2084646"/>
                </a:cubicBezTo>
                <a:cubicBezTo>
                  <a:pt x="11315237" y="2084646"/>
                  <a:pt x="11302986" y="2088075"/>
                  <a:pt x="11300396" y="2092266"/>
                </a:cubicBezTo>
                <a:cubicBezTo>
                  <a:pt x="11297806" y="2096457"/>
                  <a:pt x="11278865" y="2099886"/>
                  <a:pt x="11258305" y="2099886"/>
                </a:cubicBezTo>
                <a:cubicBezTo>
                  <a:pt x="11215406" y="2099886"/>
                  <a:pt x="11200712" y="2115691"/>
                  <a:pt x="11208910" y="2153017"/>
                </a:cubicBezTo>
                <a:lnTo>
                  <a:pt x="11213689" y="2174774"/>
                </a:lnTo>
                <a:lnTo>
                  <a:pt x="11165602" y="2178941"/>
                </a:lnTo>
                <a:cubicBezTo>
                  <a:pt x="11086965" y="2185756"/>
                  <a:pt x="10951564" y="2183070"/>
                  <a:pt x="10927016" y="2174208"/>
                </a:cubicBezTo>
                <a:cubicBezTo>
                  <a:pt x="10895835" y="2162952"/>
                  <a:pt x="10877486" y="2146106"/>
                  <a:pt x="10877486" y="2128735"/>
                </a:cubicBezTo>
                <a:cubicBezTo>
                  <a:pt x="10877486" y="2119094"/>
                  <a:pt x="10874291" y="2116186"/>
                  <a:pt x="10867961" y="2120067"/>
                </a:cubicBezTo>
                <a:cubicBezTo>
                  <a:pt x="10862634" y="2123333"/>
                  <a:pt x="10863990" y="2117654"/>
                  <a:pt x="10871038" y="2107181"/>
                </a:cubicBezTo>
                <a:cubicBezTo>
                  <a:pt x="10880635" y="2092922"/>
                  <a:pt x="10889352" y="2088929"/>
                  <a:pt x="10907589" y="2090438"/>
                </a:cubicBezTo>
                <a:cubicBezTo>
                  <a:pt x="10920762" y="2091529"/>
                  <a:pt x="10938498" y="2088696"/>
                  <a:pt x="10947004" y="2084144"/>
                </a:cubicBezTo>
                <a:cubicBezTo>
                  <a:pt x="10955509" y="2079592"/>
                  <a:pt x="10988782" y="2074040"/>
                  <a:pt x="11020942" y="2071807"/>
                </a:cubicBezTo>
                <a:cubicBezTo>
                  <a:pt x="11053102" y="2069573"/>
                  <a:pt x="11080697" y="2066553"/>
                  <a:pt x="11082262" y="2065094"/>
                </a:cubicBezTo>
                <a:cubicBezTo>
                  <a:pt x="11083828" y="2063636"/>
                  <a:pt x="11083009" y="2056977"/>
                  <a:pt x="11080447" y="2050295"/>
                </a:cubicBezTo>
                <a:cubicBezTo>
                  <a:pt x="11076320" y="2039543"/>
                  <a:pt x="11058911" y="2038654"/>
                  <a:pt x="10929011" y="2042562"/>
                </a:cubicBezTo>
                <a:cubicBezTo>
                  <a:pt x="10740985" y="2048219"/>
                  <a:pt x="10715701" y="2052140"/>
                  <a:pt x="10709954" y="2076532"/>
                </a:cubicBezTo>
                <a:cubicBezTo>
                  <a:pt x="10707549" y="2086737"/>
                  <a:pt x="10695545" y="2100650"/>
                  <a:pt x="10683279" y="2107449"/>
                </a:cubicBezTo>
                <a:cubicBezTo>
                  <a:pt x="10670888" y="2114317"/>
                  <a:pt x="10653073" y="2135657"/>
                  <a:pt x="10643195" y="2155464"/>
                </a:cubicBezTo>
                <a:cubicBezTo>
                  <a:pt x="10633416" y="2175073"/>
                  <a:pt x="10618842" y="2194634"/>
                  <a:pt x="10610809" y="2198934"/>
                </a:cubicBezTo>
                <a:cubicBezTo>
                  <a:pt x="10602775" y="2203234"/>
                  <a:pt x="10562622" y="2207127"/>
                  <a:pt x="10521578" y="2207587"/>
                </a:cubicBezTo>
                <a:cubicBezTo>
                  <a:pt x="10480536" y="2208046"/>
                  <a:pt x="10430018" y="2211468"/>
                  <a:pt x="10409314" y="2215191"/>
                </a:cubicBezTo>
                <a:cubicBezTo>
                  <a:pt x="10385006" y="2219563"/>
                  <a:pt x="10368946" y="2219234"/>
                  <a:pt x="10363975" y="2214263"/>
                </a:cubicBezTo>
                <a:cubicBezTo>
                  <a:pt x="10359742" y="2210030"/>
                  <a:pt x="10340105" y="2206566"/>
                  <a:pt x="10320337" y="2206566"/>
                </a:cubicBezTo>
                <a:cubicBezTo>
                  <a:pt x="10300570" y="2206566"/>
                  <a:pt x="10283253" y="2203994"/>
                  <a:pt x="10281855" y="2200851"/>
                </a:cubicBezTo>
                <a:cubicBezTo>
                  <a:pt x="10280459" y="2197708"/>
                  <a:pt x="10266457" y="2188595"/>
                  <a:pt x="10250741" y="2180601"/>
                </a:cubicBezTo>
                <a:cubicBezTo>
                  <a:pt x="10220614" y="2165277"/>
                  <a:pt x="10212461" y="2145606"/>
                  <a:pt x="10236236" y="2145606"/>
                </a:cubicBezTo>
                <a:cubicBezTo>
                  <a:pt x="10253124" y="2145606"/>
                  <a:pt x="10293615" y="2126223"/>
                  <a:pt x="10304749" y="2112807"/>
                </a:cubicBezTo>
                <a:cubicBezTo>
                  <a:pt x="10320898" y="2093349"/>
                  <a:pt x="10301926" y="2083541"/>
                  <a:pt x="10248044" y="2083494"/>
                </a:cubicBezTo>
                <a:cubicBezTo>
                  <a:pt x="10173469" y="2083425"/>
                  <a:pt x="10153586" y="2078731"/>
                  <a:pt x="10153586" y="2061180"/>
                </a:cubicBezTo>
                <a:cubicBezTo>
                  <a:pt x="10153586" y="2050232"/>
                  <a:pt x="10158961" y="2046546"/>
                  <a:pt x="10174922" y="2046546"/>
                </a:cubicBezTo>
                <a:cubicBezTo>
                  <a:pt x="10186657" y="2046546"/>
                  <a:pt x="10200192" y="2042612"/>
                  <a:pt x="10205001" y="2037803"/>
                </a:cubicBezTo>
                <a:cubicBezTo>
                  <a:pt x="10215998" y="2026806"/>
                  <a:pt x="10190830" y="2005595"/>
                  <a:pt x="10157396" y="1997679"/>
                </a:cubicBezTo>
                <a:cubicBezTo>
                  <a:pt x="10125668" y="1990168"/>
                  <a:pt x="10031415" y="1992804"/>
                  <a:pt x="10014856" y="2001666"/>
                </a:cubicBezTo>
                <a:cubicBezTo>
                  <a:pt x="9997711" y="2010842"/>
                  <a:pt x="9997100" y="2035882"/>
                  <a:pt x="10013794" y="2045224"/>
                </a:cubicBezTo>
                <a:cubicBezTo>
                  <a:pt x="10020727" y="2049104"/>
                  <a:pt x="10024470" y="2057310"/>
                  <a:pt x="10022111" y="2063458"/>
                </a:cubicBezTo>
                <a:cubicBezTo>
                  <a:pt x="10016912" y="2077007"/>
                  <a:pt x="9923718" y="2084430"/>
                  <a:pt x="9753536" y="2084849"/>
                </a:cubicBezTo>
                <a:cubicBezTo>
                  <a:pt x="9665169" y="2085067"/>
                  <a:pt x="9635880" y="2087669"/>
                  <a:pt x="9624444" y="2096318"/>
                </a:cubicBezTo>
                <a:cubicBezTo>
                  <a:pt x="9616309" y="2102472"/>
                  <a:pt x="9598538" y="2107506"/>
                  <a:pt x="9584954" y="2107506"/>
                </a:cubicBezTo>
                <a:cubicBezTo>
                  <a:pt x="9566945" y="2107506"/>
                  <a:pt x="9558942" y="2111635"/>
                  <a:pt x="9555416" y="2122746"/>
                </a:cubicBezTo>
                <a:cubicBezTo>
                  <a:pt x="9552045" y="2133367"/>
                  <a:pt x="9543886" y="2137986"/>
                  <a:pt x="9528500" y="2137986"/>
                </a:cubicBezTo>
                <a:cubicBezTo>
                  <a:pt x="9514220" y="2137986"/>
                  <a:pt x="9503541" y="2143369"/>
                  <a:pt x="9498266" y="2153226"/>
                </a:cubicBezTo>
                <a:cubicBezTo>
                  <a:pt x="9493477" y="2162173"/>
                  <a:pt x="9482312" y="2168466"/>
                  <a:pt x="9471224" y="2168466"/>
                </a:cubicBezTo>
                <a:cubicBezTo>
                  <a:pt x="9460838" y="2168466"/>
                  <a:pt x="9446385" y="2171648"/>
                  <a:pt x="9439108" y="2175536"/>
                </a:cubicBezTo>
                <a:cubicBezTo>
                  <a:pt x="9423126" y="2184075"/>
                  <a:pt x="9357680" y="2204156"/>
                  <a:pt x="9328847" y="2209367"/>
                </a:cubicBezTo>
                <a:cubicBezTo>
                  <a:pt x="9317391" y="2211437"/>
                  <a:pt x="9303708" y="2215795"/>
                  <a:pt x="9298441" y="2219050"/>
                </a:cubicBezTo>
                <a:cubicBezTo>
                  <a:pt x="9293172" y="2222306"/>
                  <a:pt x="9222822" y="2225554"/>
                  <a:pt x="9142104" y="2226270"/>
                </a:cubicBezTo>
                <a:lnTo>
                  <a:pt x="8995346" y="2227570"/>
                </a:lnTo>
                <a:lnTo>
                  <a:pt x="8995346" y="2209448"/>
                </a:lnTo>
                <a:cubicBezTo>
                  <a:pt x="8995346" y="2199481"/>
                  <a:pt x="8998227" y="2191326"/>
                  <a:pt x="9001746" y="2191326"/>
                </a:cubicBezTo>
                <a:cubicBezTo>
                  <a:pt x="9005266" y="2191326"/>
                  <a:pt x="9012641" y="2177709"/>
                  <a:pt x="9018133" y="2161065"/>
                </a:cubicBezTo>
                <a:lnTo>
                  <a:pt x="9028121" y="2130804"/>
                </a:lnTo>
                <a:lnTo>
                  <a:pt x="9124129" y="2128680"/>
                </a:lnTo>
                <a:cubicBezTo>
                  <a:pt x="9220115" y="2126557"/>
                  <a:pt x="9220136" y="2126552"/>
                  <a:pt x="9220136" y="2108054"/>
                </a:cubicBezTo>
                <a:cubicBezTo>
                  <a:pt x="9220136" y="2093945"/>
                  <a:pt x="9214721" y="2088104"/>
                  <a:pt x="9197329" y="2083453"/>
                </a:cubicBezTo>
                <a:cubicBezTo>
                  <a:pt x="9169626" y="2076044"/>
                  <a:pt x="8996378" y="2084432"/>
                  <a:pt x="8990803" y="2093452"/>
                </a:cubicBezTo>
                <a:cubicBezTo>
                  <a:pt x="8988616" y="2096991"/>
                  <a:pt x="8924450" y="2099961"/>
                  <a:pt x="8848212" y="2100054"/>
                </a:cubicBezTo>
                <a:cubicBezTo>
                  <a:pt x="8729206" y="2100197"/>
                  <a:pt x="8705147" y="2102241"/>
                  <a:pt x="8678151" y="2114500"/>
                </a:cubicBezTo>
                <a:cubicBezTo>
                  <a:pt x="8660856" y="2122354"/>
                  <a:pt x="8644366" y="2132565"/>
                  <a:pt x="8641507" y="2137193"/>
                </a:cubicBezTo>
                <a:cubicBezTo>
                  <a:pt x="8638646" y="2141820"/>
                  <a:pt x="8629423" y="2145606"/>
                  <a:pt x="8621011" y="2145606"/>
                </a:cubicBezTo>
                <a:cubicBezTo>
                  <a:pt x="8608819" y="2145606"/>
                  <a:pt x="8606203" y="2149860"/>
                  <a:pt x="8608125" y="2166561"/>
                </a:cubicBezTo>
                <a:cubicBezTo>
                  <a:pt x="8610218" y="2184754"/>
                  <a:pt x="8614302" y="2187828"/>
                  <a:pt x="8639111" y="2189881"/>
                </a:cubicBezTo>
                <a:cubicBezTo>
                  <a:pt x="8669413" y="2192389"/>
                  <a:pt x="8674580" y="2200760"/>
                  <a:pt x="8656800" y="2218540"/>
                </a:cubicBezTo>
                <a:cubicBezTo>
                  <a:pt x="8648568" y="2226773"/>
                  <a:pt x="8623485" y="2229426"/>
                  <a:pt x="8553893" y="2229426"/>
                </a:cubicBezTo>
                <a:cubicBezTo>
                  <a:pt x="8471562" y="2229426"/>
                  <a:pt x="8457749" y="2227437"/>
                  <a:pt x="8422726" y="2210542"/>
                </a:cubicBezTo>
                <a:cubicBezTo>
                  <a:pt x="8369325" y="2184780"/>
                  <a:pt x="8337843" y="2183562"/>
                  <a:pt x="8313617" y="2206321"/>
                </a:cubicBezTo>
                <a:cubicBezTo>
                  <a:pt x="8296318" y="2222573"/>
                  <a:pt x="8286088" y="2224684"/>
                  <a:pt x="8212425" y="2227208"/>
                </a:cubicBezTo>
                <a:cubicBezTo>
                  <a:pt x="8167353" y="2228752"/>
                  <a:pt x="8116760" y="2233114"/>
                  <a:pt x="8099996" y="2236901"/>
                </a:cubicBezTo>
                <a:cubicBezTo>
                  <a:pt x="8083233" y="2240689"/>
                  <a:pt x="8064372" y="2243777"/>
                  <a:pt x="8058086" y="2243763"/>
                </a:cubicBezTo>
                <a:cubicBezTo>
                  <a:pt x="8051800" y="2243748"/>
                  <a:pt x="8031946" y="2247423"/>
                  <a:pt x="8013969" y="2251928"/>
                </a:cubicBezTo>
                <a:cubicBezTo>
                  <a:pt x="7990219" y="2257879"/>
                  <a:pt x="7976911" y="2257780"/>
                  <a:pt x="7965297" y="2251564"/>
                </a:cubicBezTo>
                <a:cubicBezTo>
                  <a:pt x="7941091" y="2238609"/>
                  <a:pt x="7882170" y="2240669"/>
                  <a:pt x="7853550" y="2255471"/>
                </a:cubicBezTo>
                <a:cubicBezTo>
                  <a:pt x="7832966" y="2266117"/>
                  <a:pt x="7816166" y="2267789"/>
                  <a:pt x="7765920" y="2264189"/>
                </a:cubicBezTo>
                <a:cubicBezTo>
                  <a:pt x="7591354" y="2251681"/>
                  <a:pt x="7575749" y="2251380"/>
                  <a:pt x="7554659" y="2260116"/>
                </a:cubicBezTo>
                <a:cubicBezTo>
                  <a:pt x="7503930" y="2281129"/>
                  <a:pt x="7301276" y="2298623"/>
                  <a:pt x="7285964" y="2283312"/>
                </a:cubicBezTo>
                <a:cubicBezTo>
                  <a:pt x="7276121" y="2273469"/>
                  <a:pt x="7245286" y="2272493"/>
                  <a:pt x="7239508" y="2281841"/>
                </a:cubicBezTo>
                <a:cubicBezTo>
                  <a:pt x="7235301" y="2288649"/>
                  <a:pt x="7182692" y="2295262"/>
                  <a:pt x="7086536" y="2301070"/>
                </a:cubicBezTo>
                <a:cubicBezTo>
                  <a:pt x="7002127" y="2306169"/>
                  <a:pt x="6995246" y="2305940"/>
                  <a:pt x="6992556" y="2297940"/>
                </a:cubicBezTo>
                <a:cubicBezTo>
                  <a:pt x="6991157" y="2293786"/>
                  <a:pt x="6985683" y="2290386"/>
                  <a:pt x="6980390" y="2290386"/>
                </a:cubicBezTo>
                <a:cubicBezTo>
                  <a:pt x="6967789" y="2290386"/>
                  <a:pt x="6924248" y="2268570"/>
                  <a:pt x="6918596" y="2259424"/>
                </a:cubicBezTo>
                <a:cubicBezTo>
                  <a:pt x="6911467" y="2247890"/>
                  <a:pt x="6856945" y="2251136"/>
                  <a:pt x="6846504" y="2263716"/>
                </a:cubicBezTo>
                <a:cubicBezTo>
                  <a:pt x="6841287" y="2270003"/>
                  <a:pt x="6824849" y="2275146"/>
                  <a:pt x="6809976" y="2275146"/>
                </a:cubicBezTo>
                <a:cubicBezTo>
                  <a:pt x="6795103" y="2275146"/>
                  <a:pt x="6777293" y="2280252"/>
                  <a:pt x="6770398" y="2286491"/>
                </a:cubicBezTo>
                <a:cubicBezTo>
                  <a:pt x="6750662" y="2304352"/>
                  <a:pt x="6648798" y="2305023"/>
                  <a:pt x="6622007" y="2287469"/>
                </a:cubicBezTo>
                <a:cubicBezTo>
                  <a:pt x="6606523" y="2277324"/>
                  <a:pt x="6593631" y="2275015"/>
                  <a:pt x="6573237" y="2278735"/>
                </a:cubicBezTo>
                <a:cubicBezTo>
                  <a:pt x="6516311" y="2289119"/>
                  <a:pt x="6287715" y="2288673"/>
                  <a:pt x="6257592" y="2278119"/>
                </a:cubicBezTo>
                <a:cubicBezTo>
                  <a:pt x="6241729" y="2272562"/>
                  <a:pt x="6219441" y="2269828"/>
                  <a:pt x="6208062" y="2272045"/>
                </a:cubicBezTo>
                <a:cubicBezTo>
                  <a:pt x="6196684" y="2274261"/>
                  <a:pt x="6165977" y="2271035"/>
                  <a:pt x="6139825" y="2264874"/>
                </a:cubicBezTo>
                <a:cubicBezTo>
                  <a:pt x="6113673" y="2258714"/>
                  <a:pt x="6085895" y="2255342"/>
                  <a:pt x="6078096" y="2257382"/>
                </a:cubicBezTo>
                <a:cubicBezTo>
                  <a:pt x="6070297" y="2259421"/>
                  <a:pt x="6059119" y="2256537"/>
                  <a:pt x="6053255" y="2250973"/>
                </a:cubicBezTo>
                <a:cubicBezTo>
                  <a:pt x="6046189" y="2244268"/>
                  <a:pt x="6018513" y="2240412"/>
                  <a:pt x="5971173" y="2239540"/>
                </a:cubicBezTo>
                <a:cubicBezTo>
                  <a:pt x="5898743" y="2238204"/>
                  <a:pt x="5875035" y="2230107"/>
                  <a:pt x="5892480" y="2212662"/>
                </a:cubicBezTo>
                <a:cubicBezTo>
                  <a:pt x="5921060" y="2184082"/>
                  <a:pt x="5882227" y="2151398"/>
                  <a:pt x="5818275" y="2150206"/>
                </a:cubicBezTo>
                <a:cubicBezTo>
                  <a:pt x="5765855" y="2149229"/>
                  <a:pt x="5761055" y="2164444"/>
                  <a:pt x="5806367" y="2187958"/>
                </a:cubicBezTo>
                <a:cubicBezTo>
                  <a:pt x="5823128" y="2196656"/>
                  <a:pt x="5838028" y="2209935"/>
                  <a:pt x="5839479" y="2217469"/>
                </a:cubicBezTo>
                <a:cubicBezTo>
                  <a:pt x="5841810" y="2229574"/>
                  <a:pt x="5838270" y="2230553"/>
                  <a:pt x="5809005" y="2225895"/>
                </a:cubicBezTo>
                <a:cubicBezTo>
                  <a:pt x="5790794" y="2222997"/>
                  <a:pt x="5743319" y="2220024"/>
                  <a:pt x="5703504" y="2219289"/>
                </a:cubicBezTo>
                <a:cubicBezTo>
                  <a:pt x="5663690" y="2218553"/>
                  <a:pt x="5626828" y="2215188"/>
                  <a:pt x="5621589" y="2211809"/>
                </a:cubicBezTo>
                <a:cubicBezTo>
                  <a:pt x="5606944" y="2202365"/>
                  <a:pt x="5610290" y="2182744"/>
                  <a:pt x="5627304" y="2178294"/>
                </a:cubicBezTo>
                <a:cubicBezTo>
                  <a:pt x="5635686" y="2176102"/>
                  <a:pt x="5642544" y="2171490"/>
                  <a:pt x="5642544" y="2168044"/>
                </a:cubicBezTo>
                <a:cubicBezTo>
                  <a:pt x="5642544" y="2164599"/>
                  <a:pt x="5657975" y="2159466"/>
                  <a:pt x="5676834" y="2156638"/>
                </a:cubicBezTo>
                <a:cubicBezTo>
                  <a:pt x="5711020" y="2151512"/>
                  <a:pt x="5721638" y="2136707"/>
                  <a:pt x="5704149" y="2118555"/>
                </a:cubicBezTo>
                <a:cubicBezTo>
                  <a:pt x="5700313" y="2114574"/>
                  <a:pt x="5696027" y="2102744"/>
                  <a:pt x="5694624" y="2092266"/>
                </a:cubicBezTo>
                <a:cubicBezTo>
                  <a:pt x="5692373" y="2075451"/>
                  <a:pt x="5686711" y="2072266"/>
                  <a:pt x="5646354" y="2065110"/>
                </a:cubicBezTo>
                <a:cubicBezTo>
                  <a:pt x="5621208" y="2060651"/>
                  <a:pt x="5595491" y="2054816"/>
                  <a:pt x="5589204" y="2052143"/>
                </a:cubicBezTo>
                <a:cubicBezTo>
                  <a:pt x="5582917" y="2049470"/>
                  <a:pt x="5564058" y="2045060"/>
                  <a:pt x="5547294" y="2042342"/>
                </a:cubicBezTo>
                <a:cubicBezTo>
                  <a:pt x="5530530" y="2039625"/>
                  <a:pt x="5508241" y="2035759"/>
                  <a:pt x="5497764" y="2033751"/>
                </a:cubicBezTo>
                <a:cubicBezTo>
                  <a:pt x="5421664" y="2019166"/>
                  <a:pt x="4680550" y="2006906"/>
                  <a:pt x="4659551" y="2019884"/>
                </a:cubicBezTo>
                <a:cubicBezTo>
                  <a:pt x="4656612" y="2021701"/>
                  <a:pt x="4619377" y="2023676"/>
                  <a:pt x="4576808" y="2024274"/>
                </a:cubicBezTo>
                <a:cubicBezTo>
                  <a:pt x="4534239" y="2024871"/>
                  <a:pt x="4497523" y="2028412"/>
                  <a:pt x="4495217" y="2032143"/>
                </a:cubicBezTo>
                <a:cubicBezTo>
                  <a:pt x="4492911" y="2035874"/>
                  <a:pt x="4477713" y="2038926"/>
                  <a:pt x="4461444" y="2038926"/>
                </a:cubicBezTo>
                <a:cubicBezTo>
                  <a:pt x="4425025" y="2038926"/>
                  <a:pt x="4419276" y="2047056"/>
                  <a:pt x="4434658" y="2076803"/>
                </a:cubicBezTo>
                <a:cubicBezTo>
                  <a:pt x="4441224" y="2089499"/>
                  <a:pt x="4445650" y="2100165"/>
                  <a:pt x="4444495" y="2100505"/>
                </a:cubicBezTo>
                <a:cubicBezTo>
                  <a:pt x="4442535" y="2101083"/>
                  <a:pt x="4423672" y="2103932"/>
                  <a:pt x="4377624" y="2110606"/>
                </a:cubicBezTo>
                <a:cubicBezTo>
                  <a:pt x="4342547" y="2115689"/>
                  <a:pt x="4324284" y="2124429"/>
                  <a:pt x="4324284" y="2136130"/>
                </a:cubicBezTo>
                <a:cubicBezTo>
                  <a:pt x="4324284" y="2142513"/>
                  <a:pt x="4318283" y="2152291"/>
                  <a:pt x="4310949" y="2157859"/>
                </a:cubicBezTo>
                <a:cubicBezTo>
                  <a:pt x="4291805" y="2172391"/>
                  <a:pt x="4166636" y="2171678"/>
                  <a:pt x="4122776" y="2156787"/>
                </a:cubicBezTo>
                <a:cubicBezTo>
                  <a:pt x="4092629" y="2146552"/>
                  <a:pt x="3991231" y="2139580"/>
                  <a:pt x="3853749" y="2138290"/>
                </a:cubicBezTo>
                <a:cubicBezTo>
                  <a:pt x="3826545" y="2138035"/>
                  <a:pt x="3821364" y="2135548"/>
                  <a:pt x="3821364" y="2122746"/>
                </a:cubicBezTo>
                <a:cubicBezTo>
                  <a:pt x="3821364" y="2114364"/>
                  <a:pt x="3824793" y="2107506"/>
                  <a:pt x="3828984" y="2107506"/>
                </a:cubicBezTo>
                <a:cubicBezTo>
                  <a:pt x="3833175" y="2107506"/>
                  <a:pt x="3836604" y="2100921"/>
                  <a:pt x="3836604" y="2092872"/>
                </a:cubicBezTo>
                <a:cubicBezTo>
                  <a:pt x="3836604" y="2074044"/>
                  <a:pt x="3874750" y="2064547"/>
                  <a:pt x="3896304" y="2078008"/>
                </a:cubicBezTo>
                <a:cubicBezTo>
                  <a:pt x="3917362" y="2091159"/>
                  <a:pt x="3935664" y="2075188"/>
                  <a:pt x="3935664" y="2043663"/>
                </a:cubicBezTo>
                <a:cubicBezTo>
                  <a:pt x="3935664" y="2024878"/>
                  <a:pt x="3931195" y="2017867"/>
                  <a:pt x="3914709" y="2010785"/>
                </a:cubicBezTo>
                <a:cubicBezTo>
                  <a:pt x="3886651" y="1998732"/>
                  <a:pt x="3647482" y="1997816"/>
                  <a:pt x="3633154" y="2009707"/>
                </a:cubicBezTo>
                <a:cubicBezTo>
                  <a:pt x="3627197" y="2014651"/>
                  <a:pt x="3588310" y="2018855"/>
                  <a:pt x="3541126" y="2019654"/>
                </a:cubicBezTo>
                <a:cubicBezTo>
                  <a:pt x="3496184" y="2020416"/>
                  <a:pt x="3447412" y="2024905"/>
                  <a:pt x="3432744" y="2029628"/>
                </a:cubicBezTo>
                <a:cubicBezTo>
                  <a:pt x="3418075" y="2034352"/>
                  <a:pt x="3387214" y="2040129"/>
                  <a:pt x="3364164" y="2042465"/>
                </a:cubicBezTo>
                <a:cubicBezTo>
                  <a:pt x="3284571" y="2050533"/>
                  <a:pt x="3223111" y="2062026"/>
                  <a:pt x="3199182" y="2073317"/>
                </a:cubicBezTo>
                <a:cubicBezTo>
                  <a:pt x="3185976" y="2079548"/>
                  <a:pt x="3154944" y="2084646"/>
                  <a:pt x="3130221" y="2084646"/>
                </a:cubicBezTo>
                <a:cubicBezTo>
                  <a:pt x="3105499" y="2084646"/>
                  <a:pt x="3081771" y="2088147"/>
                  <a:pt x="3077493" y="2092426"/>
                </a:cubicBezTo>
                <a:cubicBezTo>
                  <a:pt x="3073214" y="2096704"/>
                  <a:pt x="3045953" y="2102202"/>
                  <a:pt x="3016914" y="2104643"/>
                </a:cubicBezTo>
                <a:cubicBezTo>
                  <a:pt x="2946438" y="2110568"/>
                  <a:pt x="2922136" y="2121094"/>
                  <a:pt x="2922446" y="2145561"/>
                </a:cubicBezTo>
                <a:cubicBezTo>
                  <a:pt x="2922735" y="2168303"/>
                  <a:pt x="2939554" y="2192779"/>
                  <a:pt x="2952780" y="2189707"/>
                </a:cubicBezTo>
                <a:cubicBezTo>
                  <a:pt x="2957966" y="2188502"/>
                  <a:pt x="2963858" y="2192037"/>
                  <a:pt x="2965875" y="2197561"/>
                </a:cubicBezTo>
                <a:cubicBezTo>
                  <a:pt x="2967891" y="2203086"/>
                  <a:pt x="2964891" y="2206966"/>
                  <a:pt x="2959207" y="2206183"/>
                </a:cubicBezTo>
                <a:cubicBezTo>
                  <a:pt x="2953524" y="2205401"/>
                  <a:pt x="2939024" y="2205167"/>
                  <a:pt x="2926986" y="2205663"/>
                </a:cubicBezTo>
                <a:cubicBezTo>
                  <a:pt x="2909049" y="2206403"/>
                  <a:pt x="2906709" y="2208507"/>
                  <a:pt x="2914021" y="2217318"/>
                </a:cubicBezTo>
                <a:cubicBezTo>
                  <a:pt x="2927710" y="2233812"/>
                  <a:pt x="2910990" y="2239557"/>
                  <a:pt x="2879521" y="2229171"/>
                </a:cubicBezTo>
                <a:cubicBezTo>
                  <a:pt x="2857099" y="2221771"/>
                  <a:pt x="2846602" y="2222417"/>
                  <a:pt x="2819194" y="2232885"/>
                </a:cubicBezTo>
                <a:cubicBezTo>
                  <a:pt x="2800944" y="2239854"/>
                  <a:pt x="2781508" y="2244719"/>
                  <a:pt x="2776003" y="2243694"/>
                </a:cubicBezTo>
                <a:cubicBezTo>
                  <a:pt x="2770498" y="2242670"/>
                  <a:pt x="2751255" y="2244513"/>
                  <a:pt x="2733240" y="2247791"/>
                </a:cubicBezTo>
                <a:cubicBezTo>
                  <a:pt x="2693435" y="2255034"/>
                  <a:pt x="2634606" y="2239712"/>
                  <a:pt x="2623656" y="2219249"/>
                </a:cubicBezTo>
                <a:cubicBezTo>
                  <a:pt x="2617088" y="2206977"/>
                  <a:pt x="2610246" y="2205887"/>
                  <a:pt x="2569150" y="2210560"/>
                </a:cubicBezTo>
                <a:cubicBezTo>
                  <a:pt x="2543302" y="2213499"/>
                  <a:pt x="2508099" y="2220621"/>
                  <a:pt x="2490921" y="2226386"/>
                </a:cubicBezTo>
                <a:cubicBezTo>
                  <a:pt x="2473743" y="2232151"/>
                  <a:pt x="2446311" y="2236593"/>
                  <a:pt x="2429961" y="2236257"/>
                </a:cubicBezTo>
                <a:cubicBezTo>
                  <a:pt x="2413611" y="2235921"/>
                  <a:pt x="2353942" y="2237886"/>
                  <a:pt x="2297364" y="2240623"/>
                </a:cubicBezTo>
                <a:cubicBezTo>
                  <a:pt x="2187057" y="2245961"/>
                  <a:pt x="2164569" y="2241302"/>
                  <a:pt x="2180002" y="2216308"/>
                </a:cubicBezTo>
                <a:cubicBezTo>
                  <a:pt x="2184604" y="2208855"/>
                  <a:pt x="2196037" y="2198867"/>
                  <a:pt x="2205408" y="2194114"/>
                </a:cubicBezTo>
                <a:cubicBezTo>
                  <a:pt x="2214780" y="2189360"/>
                  <a:pt x="2226273" y="2181645"/>
                  <a:pt x="2230949" y="2176969"/>
                </a:cubicBezTo>
                <a:cubicBezTo>
                  <a:pt x="2235626" y="2172292"/>
                  <a:pt x="2245204" y="2168466"/>
                  <a:pt x="2252235" y="2168466"/>
                </a:cubicBezTo>
                <a:cubicBezTo>
                  <a:pt x="2259265" y="2168466"/>
                  <a:pt x="2269450" y="2163126"/>
                  <a:pt x="2274866" y="2156600"/>
                </a:cubicBezTo>
                <a:cubicBezTo>
                  <a:pt x="2283150" y="2146619"/>
                  <a:pt x="2281634" y="2141653"/>
                  <a:pt x="2265332" y="2125350"/>
                </a:cubicBezTo>
                <a:cubicBezTo>
                  <a:pt x="2246279" y="2106297"/>
                  <a:pt x="2244031" y="2105973"/>
                  <a:pt x="2133281" y="2106319"/>
                </a:cubicBezTo>
                <a:cubicBezTo>
                  <a:pt x="1988031" y="2106771"/>
                  <a:pt x="1986615" y="2107754"/>
                  <a:pt x="2019067" y="2185494"/>
                </a:cubicBezTo>
                <a:cubicBezTo>
                  <a:pt x="2023755" y="2196725"/>
                  <a:pt x="2020175" y="2198673"/>
                  <a:pt x="1995239" y="2198458"/>
                </a:cubicBezTo>
                <a:cubicBezTo>
                  <a:pt x="1979099" y="2198318"/>
                  <a:pt x="1928839" y="2201817"/>
                  <a:pt x="1883550" y="2206234"/>
                </a:cubicBezTo>
                <a:cubicBezTo>
                  <a:pt x="1795424" y="2214828"/>
                  <a:pt x="1771584" y="2210173"/>
                  <a:pt x="1771584" y="2184371"/>
                </a:cubicBezTo>
                <a:cubicBezTo>
                  <a:pt x="1771584" y="2176650"/>
                  <a:pt x="1776874" y="2165942"/>
                  <a:pt x="1783341" y="2160575"/>
                </a:cubicBezTo>
                <a:cubicBezTo>
                  <a:pt x="1789807" y="2155209"/>
                  <a:pt x="1794061" y="2145438"/>
                  <a:pt x="1792795" y="2138863"/>
                </a:cubicBezTo>
                <a:cubicBezTo>
                  <a:pt x="1790827" y="2128643"/>
                  <a:pt x="1771696" y="2126660"/>
                  <a:pt x="1661023" y="2125204"/>
                </a:cubicBezTo>
                <a:cubicBezTo>
                  <a:pt x="1525262" y="2123418"/>
                  <a:pt x="1397829" y="2137148"/>
                  <a:pt x="1358928" y="2157753"/>
                </a:cubicBezTo>
                <a:cubicBezTo>
                  <a:pt x="1334148" y="2170879"/>
                  <a:pt x="1312799" y="2171454"/>
                  <a:pt x="1300668" y="2159322"/>
                </a:cubicBezTo>
                <a:cubicBezTo>
                  <a:pt x="1293556" y="2152210"/>
                  <a:pt x="1289492" y="2152210"/>
                  <a:pt x="1282380" y="2159322"/>
                </a:cubicBezTo>
                <a:cubicBezTo>
                  <a:pt x="1277351" y="2164351"/>
                  <a:pt x="1258261" y="2168466"/>
                  <a:pt x="1239958" y="2168466"/>
                </a:cubicBezTo>
                <a:cubicBezTo>
                  <a:pt x="1211924" y="2168466"/>
                  <a:pt x="1202795" y="2172587"/>
                  <a:pt x="1182018" y="2194616"/>
                </a:cubicBezTo>
                <a:cubicBezTo>
                  <a:pt x="1168454" y="2208998"/>
                  <a:pt x="1147253" y="2223174"/>
                  <a:pt x="1134905" y="2226119"/>
                </a:cubicBezTo>
                <a:cubicBezTo>
                  <a:pt x="1106715" y="2232842"/>
                  <a:pt x="1085641" y="2250667"/>
                  <a:pt x="1090601" y="2263593"/>
                </a:cubicBezTo>
                <a:cubicBezTo>
                  <a:pt x="1097314" y="2281086"/>
                  <a:pt x="1057951" y="2311416"/>
                  <a:pt x="1017192" y="2320157"/>
                </a:cubicBezTo>
                <a:cubicBezTo>
                  <a:pt x="995407" y="2324829"/>
                  <a:pt x="900634" y="2328486"/>
                  <a:pt x="801354" y="2328486"/>
                </a:cubicBezTo>
                <a:cubicBezTo>
                  <a:pt x="653489" y="2328486"/>
                  <a:pt x="621567" y="2326534"/>
                  <a:pt x="607419" y="2316624"/>
                </a:cubicBezTo>
                <a:close/>
                <a:moveTo>
                  <a:pt x="10976240" y="1989762"/>
                </a:moveTo>
                <a:cubicBezTo>
                  <a:pt x="10981291" y="1983676"/>
                  <a:pt x="10983376" y="1972250"/>
                  <a:pt x="10980876" y="1964370"/>
                </a:cubicBezTo>
                <a:cubicBezTo>
                  <a:pt x="10977997" y="1955300"/>
                  <a:pt x="10981960" y="1944947"/>
                  <a:pt x="10991676" y="1936153"/>
                </a:cubicBezTo>
                <a:cubicBezTo>
                  <a:pt x="11007670" y="1921679"/>
                  <a:pt x="11010977" y="1904547"/>
                  <a:pt x="11000854" y="1888612"/>
                </a:cubicBezTo>
                <a:cubicBezTo>
                  <a:pt x="10996378" y="1881567"/>
                  <a:pt x="10987808" y="1881232"/>
                  <a:pt x="10966002" y="1887253"/>
                </a:cubicBezTo>
                <a:cubicBezTo>
                  <a:pt x="10943037" y="1893594"/>
                  <a:pt x="10931889" y="1892772"/>
                  <a:pt x="10911848" y="1883262"/>
                </a:cubicBezTo>
                <a:cubicBezTo>
                  <a:pt x="10881390" y="1868809"/>
                  <a:pt x="10865052" y="1868080"/>
                  <a:pt x="10856908" y="1880811"/>
                </a:cubicBezTo>
                <a:cubicBezTo>
                  <a:pt x="10848824" y="1893446"/>
                  <a:pt x="10819728" y="1909386"/>
                  <a:pt x="10804748" y="1909386"/>
                </a:cubicBezTo>
                <a:cubicBezTo>
                  <a:pt x="10798157" y="1909386"/>
                  <a:pt x="10794738" y="1912578"/>
                  <a:pt x="10797149" y="1916479"/>
                </a:cubicBezTo>
                <a:cubicBezTo>
                  <a:pt x="10799560" y="1920381"/>
                  <a:pt x="10797461" y="1926089"/>
                  <a:pt x="10792485" y="1929164"/>
                </a:cubicBezTo>
                <a:cubicBezTo>
                  <a:pt x="10781380" y="1936028"/>
                  <a:pt x="10810394" y="1949102"/>
                  <a:pt x="10842424" y="1951667"/>
                </a:cubicBezTo>
                <a:cubicBezTo>
                  <a:pt x="10854573" y="1952640"/>
                  <a:pt x="10867687" y="1959106"/>
                  <a:pt x="10871565" y="1966035"/>
                </a:cubicBezTo>
                <a:cubicBezTo>
                  <a:pt x="10876227" y="1974367"/>
                  <a:pt x="10883814" y="1976984"/>
                  <a:pt x="10893967" y="1973761"/>
                </a:cubicBezTo>
                <a:cubicBezTo>
                  <a:pt x="10904642" y="1970373"/>
                  <a:pt x="10912727" y="1973754"/>
                  <a:pt x="10920503" y="1984857"/>
                </a:cubicBezTo>
                <a:cubicBezTo>
                  <a:pt x="10933416" y="2003293"/>
                  <a:pt x="10962860" y="2005884"/>
                  <a:pt x="10976240" y="1989762"/>
                </a:cubicBezTo>
                <a:close/>
                <a:moveTo>
                  <a:pt x="11669964" y="1029726"/>
                </a:moveTo>
                <a:cubicBezTo>
                  <a:pt x="11669964" y="1027877"/>
                  <a:pt x="11666535" y="1024246"/>
                  <a:pt x="11662344" y="1021656"/>
                </a:cubicBezTo>
                <a:cubicBezTo>
                  <a:pt x="11658153" y="1019066"/>
                  <a:pt x="11654724" y="1020578"/>
                  <a:pt x="11654724" y="1025016"/>
                </a:cubicBezTo>
                <a:cubicBezTo>
                  <a:pt x="11654724" y="1029455"/>
                  <a:pt x="11658153" y="1033086"/>
                  <a:pt x="11662344" y="1033086"/>
                </a:cubicBezTo>
                <a:cubicBezTo>
                  <a:pt x="11666535" y="1033086"/>
                  <a:pt x="11669964" y="1031574"/>
                  <a:pt x="11669964" y="1029726"/>
                </a:cubicBezTo>
                <a:close/>
                <a:moveTo>
                  <a:pt x="10929304" y="750494"/>
                </a:moveTo>
                <a:cubicBezTo>
                  <a:pt x="10933024" y="718493"/>
                  <a:pt x="10915231" y="709974"/>
                  <a:pt x="10873947" y="723991"/>
                </a:cubicBezTo>
                <a:cubicBezTo>
                  <a:pt x="10854645" y="730544"/>
                  <a:pt x="10830399" y="735906"/>
                  <a:pt x="10820068" y="735906"/>
                </a:cubicBezTo>
                <a:cubicBezTo>
                  <a:pt x="10798642" y="735906"/>
                  <a:pt x="10794498" y="754211"/>
                  <a:pt x="10813514" y="764853"/>
                </a:cubicBezTo>
                <a:cubicBezTo>
                  <a:pt x="10820240" y="768617"/>
                  <a:pt x="10848530" y="771359"/>
                  <a:pt x="10876379" y="770947"/>
                </a:cubicBezTo>
                <a:cubicBezTo>
                  <a:pt x="10924940" y="770226"/>
                  <a:pt x="10927107" y="769389"/>
                  <a:pt x="10929304" y="750494"/>
                </a:cubicBezTo>
                <a:close/>
                <a:moveTo>
                  <a:pt x="10159402" y="584062"/>
                </a:moveTo>
                <a:cubicBezTo>
                  <a:pt x="10166679" y="580177"/>
                  <a:pt x="10178919" y="575032"/>
                  <a:pt x="10186603" y="572628"/>
                </a:cubicBezTo>
                <a:cubicBezTo>
                  <a:pt x="10211914" y="564709"/>
                  <a:pt x="10195132" y="549270"/>
                  <a:pt x="10158625" y="546890"/>
                </a:cubicBezTo>
                <a:cubicBezTo>
                  <a:pt x="10131862" y="545146"/>
                  <a:pt x="10121812" y="547525"/>
                  <a:pt x="10118400" y="556415"/>
                </a:cubicBezTo>
                <a:cubicBezTo>
                  <a:pt x="10107633" y="584473"/>
                  <a:pt x="10130169" y="599669"/>
                  <a:pt x="10159402" y="584062"/>
                </a:cubicBezTo>
                <a:close/>
                <a:moveTo>
                  <a:pt x="9946469" y="383481"/>
                </a:moveTo>
                <a:cubicBezTo>
                  <a:pt x="9945130" y="374051"/>
                  <a:pt x="9938890" y="366336"/>
                  <a:pt x="9932604" y="366336"/>
                </a:cubicBezTo>
                <a:cubicBezTo>
                  <a:pt x="9926317" y="366336"/>
                  <a:pt x="9920078" y="374051"/>
                  <a:pt x="9918738" y="383481"/>
                </a:cubicBezTo>
                <a:cubicBezTo>
                  <a:pt x="9916865" y="396676"/>
                  <a:pt x="9920059" y="400626"/>
                  <a:pt x="9932604" y="400626"/>
                </a:cubicBezTo>
                <a:cubicBezTo>
                  <a:pt x="9945148" y="400626"/>
                  <a:pt x="9948343" y="396676"/>
                  <a:pt x="9946469" y="383481"/>
                </a:cubicBezTo>
                <a:close/>
                <a:moveTo>
                  <a:pt x="6961529" y="196425"/>
                </a:moveTo>
                <a:cubicBezTo>
                  <a:pt x="6987380" y="166233"/>
                  <a:pt x="6954204" y="154224"/>
                  <a:pt x="6903487" y="175415"/>
                </a:cubicBezTo>
                <a:cubicBezTo>
                  <a:pt x="6884855" y="183200"/>
                  <a:pt x="6878471" y="189894"/>
                  <a:pt x="6881687" y="198275"/>
                </a:cubicBezTo>
                <a:cubicBezTo>
                  <a:pt x="6888334" y="215598"/>
                  <a:pt x="6946261" y="214256"/>
                  <a:pt x="6961529" y="196425"/>
                </a:cubicBezTo>
                <a:close/>
                <a:moveTo>
                  <a:pt x="8762019" y="2225981"/>
                </a:moveTo>
                <a:cubicBezTo>
                  <a:pt x="8755724" y="2209576"/>
                  <a:pt x="8765248" y="2198946"/>
                  <a:pt x="8786243" y="2198946"/>
                </a:cubicBezTo>
                <a:cubicBezTo>
                  <a:pt x="8799413" y="2198946"/>
                  <a:pt x="8804844" y="2203157"/>
                  <a:pt x="8804844" y="2213371"/>
                </a:cubicBezTo>
                <a:cubicBezTo>
                  <a:pt x="8804844" y="2235658"/>
                  <a:pt x="8769703" y="2246006"/>
                  <a:pt x="8762019" y="2225981"/>
                </a:cubicBezTo>
                <a:close/>
                <a:moveTo>
                  <a:pt x="8922954" y="2230355"/>
                </a:moveTo>
                <a:cubicBezTo>
                  <a:pt x="8909968" y="2227578"/>
                  <a:pt x="8900094" y="2220562"/>
                  <a:pt x="8900094" y="2214111"/>
                </a:cubicBezTo>
                <a:cubicBezTo>
                  <a:pt x="8900094" y="2205632"/>
                  <a:pt x="8911193" y="2202177"/>
                  <a:pt x="8943909" y="2200471"/>
                </a:cubicBezTo>
                <a:cubicBezTo>
                  <a:pt x="8986391" y="2198255"/>
                  <a:pt x="8987724" y="2198777"/>
                  <a:pt x="8987724" y="2217616"/>
                </a:cubicBezTo>
                <a:cubicBezTo>
                  <a:pt x="8987724" y="2233951"/>
                  <a:pt x="8984386" y="2236902"/>
                  <a:pt x="8966769" y="2236145"/>
                </a:cubicBezTo>
                <a:cubicBezTo>
                  <a:pt x="8955243" y="2235649"/>
                  <a:pt x="8935526" y="2233043"/>
                  <a:pt x="8922954" y="2230355"/>
                </a:cubicBezTo>
                <a:close/>
                <a:moveTo>
                  <a:pt x="9576369" y="2228667"/>
                </a:moveTo>
                <a:cubicBezTo>
                  <a:pt x="9557767" y="2221756"/>
                  <a:pt x="9557200" y="2220708"/>
                  <a:pt x="9563359" y="2204656"/>
                </a:cubicBezTo>
                <a:cubicBezTo>
                  <a:pt x="9566725" y="2195884"/>
                  <a:pt x="9576293" y="2195200"/>
                  <a:pt x="9614794" y="2200977"/>
                </a:cubicBezTo>
                <a:cubicBezTo>
                  <a:pt x="9640809" y="2204881"/>
                  <a:pt x="9663580" y="2209507"/>
                  <a:pt x="9665395" y="2211257"/>
                </a:cubicBezTo>
                <a:cubicBezTo>
                  <a:pt x="9679345" y="2224703"/>
                  <a:pt x="9604889" y="2239262"/>
                  <a:pt x="9576369" y="2228667"/>
                </a:cubicBezTo>
                <a:close/>
                <a:moveTo>
                  <a:pt x="9693636" y="2224139"/>
                </a:moveTo>
                <a:cubicBezTo>
                  <a:pt x="9685055" y="2215557"/>
                  <a:pt x="9688410" y="2206566"/>
                  <a:pt x="9700194" y="2206566"/>
                </a:cubicBezTo>
                <a:cubicBezTo>
                  <a:pt x="9706480" y="2206566"/>
                  <a:pt x="9711624" y="2209793"/>
                  <a:pt x="9711624" y="2213736"/>
                </a:cubicBezTo>
                <a:cubicBezTo>
                  <a:pt x="9711624" y="2223345"/>
                  <a:pt x="9699724" y="2230227"/>
                  <a:pt x="9693636" y="2224139"/>
                </a:cubicBezTo>
                <a:close/>
                <a:moveTo>
                  <a:pt x="9827829" y="2199376"/>
                </a:moveTo>
                <a:cubicBezTo>
                  <a:pt x="9818399" y="2191510"/>
                  <a:pt x="9810684" y="2179514"/>
                  <a:pt x="9810684" y="2172720"/>
                </a:cubicBezTo>
                <a:cubicBezTo>
                  <a:pt x="9810684" y="2156949"/>
                  <a:pt x="9831904" y="2148539"/>
                  <a:pt x="9843199" y="2159834"/>
                </a:cubicBezTo>
                <a:cubicBezTo>
                  <a:pt x="9847947" y="2164582"/>
                  <a:pt x="9873273" y="2168466"/>
                  <a:pt x="9899479" y="2168466"/>
                </a:cubicBezTo>
                <a:cubicBezTo>
                  <a:pt x="9937952" y="2168466"/>
                  <a:pt x="9968842" y="2174989"/>
                  <a:pt x="9991838" y="2187968"/>
                </a:cubicBezTo>
                <a:cubicBezTo>
                  <a:pt x="9992985" y="2188615"/>
                  <a:pt x="9991761" y="2194779"/>
                  <a:pt x="9989117" y="2201665"/>
                </a:cubicBezTo>
                <a:cubicBezTo>
                  <a:pt x="9981636" y="2221165"/>
                  <a:pt x="9851737" y="2219321"/>
                  <a:pt x="9827829" y="2199376"/>
                </a:cubicBezTo>
                <a:close/>
                <a:moveTo>
                  <a:pt x="10050401" y="2198439"/>
                </a:moveTo>
                <a:cubicBezTo>
                  <a:pt x="10043387" y="2187092"/>
                  <a:pt x="10051519" y="2180922"/>
                  <a:pt x="10066109" y="2186521"/>
                </a:cubicBezTo>
                <a:cubicBezTo>
                  <a:pt x="10072840" y="2189105"/>
                  <a:pt x="10076216" y="2194672"/>
                  <a:pt x="10073608" y="2198892"/>
                </a:cubicBezTo>
                <a:cubicBezTo>
                  <a:pt x="10067430" y="2208886"/>
                  <a:pt x="10056728" y="2208677"/>
                  <a:pt x="10050401" y="2198439"/>
                </a:cubicBezTo>
                <a:close/>
                <a:moveTo>
                  <a:pt x="5109144" y="2185646"/>
                </a:moveTo>
                <a:cubicBezTo>
                  <a:pt x="5064770" y="2181912"/>
                  <a:pt x="5048184" y="2176330"/>
                  <a:pt x="5048184" y="2165128"/>
                </a:cubicBezTo>
                <a:cubicBezTo>
                  <a:pt x="5048184" y="2140911"/>
                  <a:pt x="5196786" y="2134464"/>
                  <a:pt x="5205927" y="2158284"/>
                </a:cubicBezTo>
                <a:cubicBezTo>
                  <a:pt x="5208292" y="2164447"/>
                  <a:pt x="5207201" y="2172256"/>
                  <a:pt x="5203501" y="2175635"/>
                </a:cubicBezTo>
                <a:cubicBezTo>
                  <a:pt x="5195136" y="2183277"/>
                  <a:pt x="5144645" y="2188634"/>
                  <a:pt x="5109144" y="2185646"/>
                </a:cubicBezTo>
                <a:close/>
                <a:moveTo>
                  <a:pt x="4499544" y="2165170"/>
                </a:moveTo>
                <a:cubicBezTo>
                  <a:pt x="4499544" y="2146266"/>
                  <a:pt x="4522254" y="2132284"/>
                  <a:pt x="4537576" y="2141754"/>
                </a:cubicBezTo>
                <a:cubicBezTo>
                  <a:pt x="4549526" y="2149139"/>
                  <a:pt x="4546626" y="2173933"/>
                  <a:pt x="4533211" y="2179081"/>
                </a:cubicBezTo>
                <a:cubicBezTo>
                  <a:pt x="4509788" y="2188069"/>
                  <a:pt x="4499544" y="2183836"/>
                  <a:pt x="4499544" y="2165170"/>
                </a:cubicBezTo>
                <a:close/>
                <a:moveTo>
                  <a:pt x="4597897" y="2171425"/>
                </a:moveTo>
                <a:cubicBezTo>
                  <a:pt x="4583243" y="2153767"/>
                  <a:pt x="4595838" y="2137986"/>
                  <a:pt x="4624585" y="2137986"/>
                </a:cubicBezTo>
                <a:cubicBezTo>
                  <a:pt x="4639138" y="2137986"/>
                  <a:pt x="4653250" y="2141554"/>
                  <a:pt x="4655946" y="2145916"/>
                </a:cubicBezTo>
                <a:cubicBezTo>
                  <a:pt x="4658641" y="2150277"/>
                  <a:pt x="4667844" y="2151625"/>
                  <a:pt x="4676396" y="2148911"/>
                </a:cubicBezTo>
                <a:cubicBezTo>
                  <a:pt x="4693480" y="2143489"/>
                  <a:pt x="4706324" y="2156890"/>
                  <a:pt x="4699954" y="2173490"/>
                </a:cubicBezTo>
                <a:cubicBezTo>
                  <a:pt x="4694749" y="2187054"/>
                  <a:pt x="4668964" y="2186612"/>
                  <a:pt x="4665837" y="2172905"/>
                </a:cubicBezTo>
                <a:cubicBezTo>
                  <a:pt x="4663755" y="2163776"/>
                  <a:pt x="4658972" y="2163629"/>
                  <a:pt x="4634945" y="2171957"/>
                </a:cubicBezTo>
                <a:cubicBezTo>
                  <a:pt x="4611316" y="2180146"/>
                  <a:pt x="4605061" y="2180056"/>
                  <a:pt x="4597897" y="2171425"/>
                </a:cubicBezTo>
                <a:close/>
                <a:moveTo>
                  <a:pt x="3173664" y="2157036"/>
                </a:moveTo>
                <a:cubicBezTo>
                  <a:pt x="3173664" y="2149188"/>
                  <a:pt x="3178658" y="2145450"/>
                  <a:pt x="3186999" y="2147057"/>
                </a:cubicBezTo>
                <a:cubicBezTo>
                  <a:pt x="3203061" y="2150150"/>
                  <a:pt x="3202048" y="2163673"/>
                  <a:pt x="3185496" y="2167120"/>
                </a:cubicBezTo>
                <a:cubicBezTo>
                  <a:pt x="3178593" y="2168557"/>
                  <a:pt x="3173664" y="2164357"/>
                  <a:pt x="3173664" y="2157036"/>
                </a:cubicBezTo>
                <a:close/>
                <a:moveTo>
                  <a:pt x="11250864" y="2156791"/>
                </a:moveTo>
                <a:cubicBezTo>
                  <a:pt x="11250864" y="2144983"/>
                  <a:pt x="11280331" y="2129316"/>
                  <a:pt x="11290869" y="2135521"/>
                </a:cubicBezTo>
                <a:cubicBezTo>
                  <a:pt x="11294012" y="2137371"/>
                  <a:pt x="11296584" y="2145541"/>
                  <a:pt x="11296584" y="2153676"/>
                </a:cubicBezTo>
                <a:cubicBezTo>
                  <a:pt x="11296584" y="2165030"/>
                  <a:pt x="11291272" y="2168466"/>
                  <a:pt x="11273724" y="2168466"/>
                </a:cubicBezTo>
                <a:cubicBezTo>
                  <a:pt x="11258270" y="2168466"/>
                  <a:pt x="11250864" y="2164684"/>
                  <a:pt x="11250864" y="2156791"/>
                </a:cubicBezTo>
                <a:close/>
                <a:moveTo>
                  <a:pt x="11540424" y="2110946"/>
                </a:moveTo>
                <a:cubicBezTo>
                  <a:pt x="11521564" y="2106250"/>
                  <a:pt x="11506476" y="2098412"/>
                  <a:pt x="11506896" y="2093527"/>
                </a:cubicBezTo>
                <a:cubicBezTo>
                  <a:pt x="11507315" y="2088643"/>
                  <a:pt x="11508172" y="2081217"/>
                  <a:pt x="11508801" y="2077026"/>
                </a:cubicBezTo>
                <a:cubicBezTo>
                  <a:pt x="11510407" y="2066319"/>
                  <a:pt x="11556209" y="2067531"/>
                  <a:pt x="11580755" y="2078931"/>
                </a:cubicBezTo>
                <a:cubicBezTo>
                  <a:pt x="11603915" y="2089687"/>
                  <a:pt x="11608213" y="2111778"/>
                  <a:pt x="11588049" y="2116416"/>
                </a:cubicBezTo>
                <a:cubicBezTo>
                  <a:pt x="11580715" y="2118103"/>
                  <a:pt x="11559283" y="2115642"/>
                  <a:pt x="11540424" y="2110946"/>
                </a:cubicBezTo>
                <a:close/>
                <a:moveTo>
                  <a:pt x="12068109" y="1568728"/>
                </a:moveTo>
                <a:cubicBezTo>
                  <a:pt x="12057390" y="1566664"/>
                  <a:pt x="12050964" y="1559912"/>
                  <a:pt x="12050964" y="1550716"/>
                </a:cubicBezTo>
                <a:cubicBezTo>
                  <a:pt x="12050964" y="1537966"/>
                  <a:pt x="12056547" y="1536006"/>
                  <a:pt x="12092874" y="1536006"/>
                </a:cubicBezTo>
                <a:cubicBezTo>
                  <a:pt x="12135614" y="1536006"/>
                  <a:pt x="12145691" y="1544911"/>
                  <a:pt x="12125640" y="1564962"/>
                </a:cubicBezTo>
                <a:cubicBezTo>
                  <a:pt x="12116559" y="1574043"/>
                  <a:pt x="12100992" y="1575062"/>
                  <a:pt x="12068109" y="1568728"/>
                </a:cubicBezTo>
                <a:close/>
                <a:moveTo>
                  <a:pt x="12106209" y="1485163"/>
                </a:moveTo>
                <a:cubicBezTo>
                  <a:pt x="12100970" y="1483091"/>
                  <a:pt x="12096684" y="1469680"/>
                  <a:pt x="12096684" y="1455361"/>
                </a:cubicBezTo>
                <a:cubicBezTo>
                  <a:pt x="12096684" y="1435195"/>
                  <a:pt x="12099833" y="1429326"/>
                  <a:pt x="12110654" y="1429326"/>
                </a:cubicBezTo>
                <a:cubicBezTo>
                  <a:pt x="12118338" y="1429326"/>
                  <a:pt x="12127093" y="1431796"/>
                  <a:pt x="12130113" y="1434815"/>
                </a:cubicBezTo>
                <a:cubicBezTo>
                  <a:pt x="12133131" y="1437834"/>
                  <a:pt x="12147425" y="1439285"/>
                  <a:pt x="12161877" y="1438040"/>
                </a:cubicBezTo>
                <a:cubicBezTo>
                  <a:pt x="12180681" y="1436420"/>
                  <a:pt x="12189519" y="1439338"/>
                  <a:pt x="12192960" y="1448303"/>
                </a:cubicBezTo>
                <a:cubicBezTo>
                  <a:pt x="12199150" y="1464435"/>
                  <a:pt x="12188612" y="1474635"/>
                  <a:pt x="12160794" y="1479434"/>
                </a:cubicBezTo>
                <a:cubicBezTo>
                  <a:pt x="12148583" y="1481541"/>
                  <a:pt x="12133450" y="1484539"/>
                  <a:pt x="12127164" y="1486098"/>
                </a:cubicBezTo>
                <a:cubicBezTo>
                  <a:pt x="12120877" y="1487656"/>
                  <a:pt x="12111448" y="1487235"/>
                  <a:pt x="12106209" y="1485163"/>
                </a:cubicBezTo>
                <a:close/>
                <a:moveTo>
                  <a:pt x="11964538" y="1288746"/>
                </a:moveTo>
                <a:cubicBezTo>
                  <a:pt x="11961935" y="1281965"/>
                  <a:pt x="11966327" y="1275794"/>
                  <a:pt x="11975919" y="1272749"/>
                </a:cubicBezTo>
                <a:cubicBezTo>
                  <a:pt x="11993488" y="1267173"/>
                  <a:pt x="12009652" y="1278867"/>
                  <a:pt x="12001844" y="1291502"/>
                </a:cubicBezTo>
                <a:cubicBezTo>
                  <a:pt x="11994424" y="1303508"/>
                  <a:pt x="11969496" y="1301666"/>
                  <a:pt x="11964538" y="1288746"/>
                </a:cubicBezTo>
                <a:close/>
                <a:moveTo>
                  <a:pt x="11837333" y="1265169"/>
                </a:moveTo>
                <a:cubicBezTo>
                  <a:pt x="11828837" y="1254933"/>
                  <a:pt x="11828848" y="1251857"/>
                  <a:pt x="11837409" y="1246570"/>
                </a:cubicBezTo>
                <a:cubicBezTo>
                  <a:pt x="11851656" y="1237765"/>
                  <a:pt x="11869305" y="1245961"/>
                  <a:pt x="11866559" y="1260108"/>
                </a:cubicBezTo>
                <a:cubicBezTo>
                  <a:pt x="11863284" y="1276982"/>
                  <a:pt x="11849171" y="1279426"/>
                  <a:pt x="11837338" y="1265169"/>
                </a:cubicBezTo>
                <a:close/>
                <a:moveTo>
                  <a:pt x="11658085" y="869769"/>
                </a:moveTo>
                <a:cubicBezTo>
                  <a:pt x="11638479" y="855298"/>
                  <a:pt x="11652397" y="840470"/>
                  <a:pt x="11682371" y="843895"/>
                </a:cubicBezTo>
                <a:cubicBezTo>
                  <a:pt x="11698307" y="845717"/>
                  <a:pt x="11704915" y="851055"/>
                  <a:pt x="11706689" y="863541"/>
                </a:cubicBezTo>
                <a:cubicBezTo>
                  <a:pt x="11708629" y="877198"/>
                  <a:pt x="11705436" y="880686"/>
                  <a:pt x="11691000" y="880686"/>
                </a:cubicBezTo>
                <a:cubicBezTo>
                  <a:pt x="11681031" y="880686"/>
                  <a:pt x="11666221" y="875773"/>
                  <a:pt x="11658085" y="869769"/>
                </a:cubicBezTo>
                <a:close/>
                <a:moveTo>
                  <a:pt x="11770474" y="867351"/>
                </a:moveTo>
                <a:cubicBezTo>
                  <a:pt x="11771886" y="860017"/>
                  <a:pt x="11779807" y="854016"/>
                  <a:pt x="11788074" y="854016"/>
                </a:cubicBezTo>
                <a:cubicBezTo>
                  <a:pt x="11796341" y="854016"/>
                  <a:pt x="11804261" y="860017"/>
                  <a:pt x="11805673" y="867351"/>
                </a:cubicBezTo>
                <a:cubicBezTo>
                  <a:pt x="11807597" y="877339"/>
                  <a:pt x="11803179" y="880686"/>
                  <a:pt x="11788074" y="880686"/>
                </a:cubicBezTo>
                <a:cubicBezTo>
                  <a:pt x="11772969" y="880686"/>
                  <a:pt x="11768551" y="877339"/>
                  <a:pt x="11770474" y="867351"/>
                </a:cubicBezTo>
                <a:close/>
                <a:moveTo>
                  <a:pt x="11560511" y="724432"/>
                </a:moveTo>
                <a:cubicBezTo>
                  <a:pt x="11557857" y="717516"/>
                  <a:pt x="11560511" y="713046"/>
                  <a:pt x="11567333" y="713046"/>
                </a:cubicBezTo>
                <a:cubicBezTo>
                  <a:pt x="11579657" y="713046"/>
                  <a:pt x="11582461" y="724953"/>
                  <a:pt x="11571702" y="731603"/>
                </a:cubicBezTo>
                <a:cubicBezTo>
                  <a:pt x="11567950" y="733921"/>
                  <a:pt x="11562914" y="730695"/>
                  <a:pt x="11560511" y="724432"/>
                </a:cubicBezTo>
                <a:close/>
                <a:moveTo>
                  <a:pt x="11822364" y="518736"/>
                </a:moveTo>
                <a:cubicBezTo>
                  <a:pt x="11822364" y="502649"/>
                  <a:pt x="11825920" y="499686"/>
                  <a:pt x="11845224" y="499686"/>
                </a:cubicBezTo>
                <a:cubicBezTo>
                  <a:pt x="11864527" y="499686"/>
                  <a:pt x="11868084" y="502649"/>
                  <a:pt x="11868084" y="518736"/>
                </a:cubicBezTo>
                <a:cubicBezTo>
                  <a:pt x="11868084" y="534823"/>
                  <a:pt x="11864527" y="537786"/>
                  <a:pt x="11845224" y="537786"/>
                </a:cubicBezTo>
                <a:cubicBezTo>
                  <a:pt x="11825920" y="537786"/>
                  <a:pt x="11822364" y="534823"/>
                  <a:pt x="11822364" y="518736"/>
                </a:cubicBezTo>
                <a:close/>
                <a:moveTo>
                  <a:pt x="11896024" y="525086"/>
                </a:moveTo>
                <a:cubicBezTo>
                  <a:pt x="11884278" y="513340"/>
                  <a:pt x="11891574" y="498716"/>
                  <a:pt x="11908011" y="501061"/>
                </a:cubicBezTo>
                <a:cubicBezTo>
                  <a:pt x="11929584" y="504139"/>
                  <a:pt x="11936399" y="530166"/>
                  <a:pt x="11915633" y="530166"/>
                </a:cubicBezTo>
                <a:cubicBezTo>
                  <a:pt x="11907642" y="530166"/>
                  <a:pt x="11898817" y="527880"/>
                  <a:pt x="11896024" y="525086"/>
                </a:cubicBezTo>
                <a:close/>
                <a:moveTo>
                  <a:pt x="10812714" y="514926"/>
                </a:moveTo>
                <a:cubicBezTo>
                  <a:pt x="10809672" y="510005"/>
                  <a:pt x="10810613" y="502549"/>
                  <a:pt x="10814804" y="498358"/>
                </a:cubicBezTo>
                <a:cubicBezTo>
                  <a:pt x="10819883" y="493278"/>
                  <a:pt x="10824267" y="493721"/>
                  <a:pt x="10827954" y="499686"/>
                </a:cubicBezTo>
                <a:cubicBezTo>
                  <a:pt x="10830996" y="504607"/>
                  <a:pt x="10830054" y="512063"/>
                  <a:pt x="10825863" y="516254"/>
                </a:cubicBezTo>
                <a:cubicBezTo>
                  <a:pt x="10820784" y="521334"/>
                  <a:pt x="10816400" y="520891"/>
                  <a:pt x="10812714" y="514926"/>
                </a:cubicBezTo>
                <a:close/>
                <a:moveTo>
                  <a:pt x="10953684" y="514665"/>
                </a:moveTo>
                <a:cubicBezTo>
                  <a:pt x="10943791" y="508045"/>
                  <a:pt x="10944243" y="505499"/>
                  <a:pt x="10957045" y="495731"/>
                </a:cubicBezTo>
                <a:cubicBezTo>
                  <a:pt x="10982013" y="476682"/>
                  <a:pt x="11014644" y="486261"/>
                  <a:pt x="11014644" y="512640"/>
                </a:cubicBezTo>
                <a:cubicBezTo>
                  <a:pt x="11014644" y="524499"/>
                  <a:pt x="10970570" y="525963"/>
                  <a:pt x="10953684" y="514665"/>
                </a:cubicBezTo>
                <a:close/>
                <a:moveTo>
                  <a:pt x="11840499" y="450521"/>
                </a:moveTo>
                <a:cubicBezTo>
                  <a:pt x="11834684" y="435368"/>
                  <a:pt x="11843299" y="423486"/>
                  <a:pt x="11860098" y="423486"/>
                </a:cubicBezTo>
                <a:cubicBezTo>
                  <a:pt x="11874722" y="423486"/>
                  <a:pt x="11886452" y="442739"/>
                  <a:pt x="11879088" y="454654"/>
                </a:cubicBezTo>
                <a:cubicBezTo>
                  <a:pt x="11872311" y="465622"/>
                  <a:pt x="11845179" y="462716"/>
                  <a:pt x="11840499" y="450521"/>
                </a:cubicBezTo>
                <a:close/>
                <a:moveTo>
                  <a:pt x="10875127" y="402684"/>
                </a:moveTo>
                <a:cubicBezTo>
                  <a:pt x="10845369" y="398295"/>
                  <a:pt x="10853773" y="381576"/>
                  <a:pt x="10885739" y="381576"/>
                </a:cubicBezTo>
                <a:cubicBezTo>
                  <a:pt x="10903121" y="381576"/>
                  <a:pt x="10911774" y="385164"/>
                  <a:pt x="10911774" y="392371"/>
                </a:cubicBezTo>
                <a:cubicBezTo>
                  <a:pt x="10911774" y="404964"/>
                  <a:pt x="10904486" y="407015"/>
                  <a:pt x="10875127" y="402684"/>
                </a:cubicBezTo>
                <a:close/>
                <a:moveTo>
                  <a:pt x="2095434" y="316806"/>
                </a:moveTo>
                <a:cubicBezTo>
                  <a:pt x="2098024" y="312615"/>
                  <a:pt x="2103370" y="309186"/>
                  <a:pt x="2107314" y="309186"/>
                </a:cubicBezTo>
                <a:cubicBezTo>
                  <a:pt x="2111257" y="309186"/>
                  <a:pt x="2114484" y="312615"/>
                  <a:pt x="2114484" y="316806"/>
                </a:cubicBezTo>
                <a:cubicBezTo>
                  <a:pt x="2114484" y="320997"/>
                  <a:pt x="2109138" y="324426"/>
                  <a:pt x="2102604" y="324426"/>
                </a:cubicBezTo>
                <a:cubicBezTo>
                  <a:pt x="2096070" y="324426"/>
                  <a:pt x="2092844" y="320997"/>
                  <a:pt x="2095434" y="316806"/>
                </a:cubicBezTo>
                <a:close/>
                <a:moveTo>
                  <a:pt x="3016104" y="258887"/>
                </a:moveTo>
                <a:cubicBezTo>
                  <a:pt x="3013530" y="252178"/>
                  <a:pt x="3016187" y="243744"/>
                  <a:pt x="3022009" y="240145"/>
                </a:cubicBezTo>
                <a:cubicBezTo>
                  <a:pt x="3028116" y="236371"/>
                  <a:pt x="3031625" y="224352"/>
                  <a:pt x="3030303" y="211743"/>
                </a:cubicBezTo>
                <a:cubicBezTo>
                  <a:pt x="3028280" y="192460"/>
                  <a:pt x="3032375" y="187619"/>
                  <a:pt x="3065033" y="170675"/>
                </a:cubicBezTo>
                <a:cubicBezTo>
                  <a:pt x="3092871" y="156232"/>
                  <a:pt x="3114634" y="151252"/>
                  <a:pt x="3152746" y="150602"/>
                </a:cubicBezTo>
                <a:cubicBezTo>
                  <a:pt x="3180624" y="150128"/>
                  <a:pt x="3209594" y="146541"/>
                  <a:pt x="3217124" y="142633"/>
                </a:cubicBezTo>
                <a:cubicBezTo>
                  <a:pt x="3224653" y="138725"/>
                  <a:pt x="3256531" y="130881"/>
                  <a:pt x="3287964" y="125202"/>
                </a:cubicBezTo>
                <a:cubicBezTo>
                  <a:pt x="3329095" y="117770"/>
                  <a:pt x="3345114" y="111672"/>
                  <a:pt x="3345114" y="103446"/>
                </a:cubicBezTo>
                <a:cubicBezTo>
                  <a:pt x="3345114" y="97160"/>
                  <a:pt x="3348543" y="89497"/>
                  <a:pt x="3352734" y="86418"/>
                </a:cubicBezTo>
                <a:cubicBezTo>
                  <a:pt x="3365521" y="77023"/>
                  <a:pt x="3379404" y="79938"/>
                  <a:pt x="3379404" y="92016"/>
                </a:cubicBezTo>
                <a:cubicBezTo>
                  <a:pt x="3379404" y="98303"/>
                  <a:pt x="3382833" y="103446"/>
                  <a:pt x="3387024" y="103446"/>
                </a:cubicBezTo>
                <a:cubicBezTo>
                  <a:pt x="3391215" y="103446"/>
                  <a:pt x="3394644" y="109958"/>
                  <a:pt x="3394644" y="117917"/>
                </a:cubicBezTo>
                <a:cubicBezTo>
                  <a:pt x="3394644" y="134625"/>
                  <a:pt x="3343527" y="164406"/>
                  <a:pt x="3314849" y="164406"/>
                </a:cubicBezTo>
                <a:cubicBezTo>
                  <a:pt x="3304748" y="164406"/>
                  <a:pt x="3294364" y="167835"/>
                  <a:pt x="3291774" y="172026"/>
                </a:cubicBezTo>
                <a:cubicBezTo>
                  <a:pt x="3289184" y="176217"/>
                  <a:pt x="3279519" y="179646"/>
                  <a:pt x="3270297" y="179646"/>
                </a:cubicBezTo>
                <a:cubicBezTo>
                  <a:pt x="3261075" y="179646"/>
                  <a:pt x="3249247" y="186504"/>
                  <a:pt x="3244012" y="194886"/>
                </a:cubicBezTo>
                <a:cubicBezTo>
                  <a:pt x="3238778" y="203268"/>
                  <a:pt x="3229380" y="210126"/>
                  <a:pt x="3223129" y="210126"/>
                </a:cubicBezTo>
                <a:cubicBezTo>
                  <a:pt x="3216878" y="210126"/>
                  <a:pt x="3211764" y="213555"/>
                  <a:pt x="3211764" y="217746"/>
                </a:cubicBezTo>
                <a:cubicBezTo>
                  <a:pt x="3211764" y="221937"/>
                  <a:pt x="3198440" y="225366"/>
                  <a:pt x="3182155" y="225366"/>
                </a:cubicBezTo>
                <a:cubicBezTo>
                  <a:pt x="3165870" y="225366"/>
                  <a:pt x="3142724" y="230488"/>
                  <a:pt x="3130720" y="236749"/>
                </a:cubicBezTo>
                <a:cubicBezTo>
                  <a:pt x="3118716" y="243010"/>
                  <a:pt x="3103285" y="248153"/>
                  <a:pt x="3096430" y="248179"/>
                </a:cubicBezTo>
                <a:cubicBezTo>
                  <a:pt x="3089575" y="248202"/>
                  <a:pt x="3074144" y="253348"/>
                  <a:pt x="3062140" y="259609"/>
                </a:cubicBezTo>
                <a:cubicBezTo>
                  <a:pt x="3034076" y="274246"/>
                  <a:pt x="3021925" y="274055"/>
                  <a:pt x="3016104" y="258887"/>
                </a:cubicBezTo>
                <a:close/>
                <a:moveTo>
                  <a:pt x="10782234" y="257891"/>
                </a:moveTo>
                <a:cubicBezTo>
                  <a:pt x="10747614" y="249241"/>
                  <a:pt x="10746723" y="213832"/>
                  <a:pt x="10780329" y="182144"/>
                </a:cubicBezTo>
                <a:cubicBezTo>
                  <a:pt x="10818238" y="146399"/>
                  <a:pt x="10830049" y="142592"/>
                  <a:pt x="10889149" y="147061"/>
                </a:cubicBezTo>
                <a:cubicBezTo>
                  <a:pt x="10947607" y="151483"/>
                  <a:pt x="10976348" y="142717"/>
                  <a:pt x="10976818" y="120323"/>
                </a:cubicBezTo>
                <a:cubicBezTo>
                  <a:pt x="10976970" y="113136"/>
                  <a:pt x="10985148" y="97405"/>
                  <a:pt x="10994995" y="85366"/>
                </a:cubicBezTo>
                <a:cubicBezTo>
                  <a:pt x="11014080" y="62031"/>
                  <a:pt x="11007930" y="62510"/>
                  <a:pt x="11094654" y="77610"/>
                </a:cubicBezTo>
                <a:cubicBezTo>
                  <a:pt x="11123011" y="82547"/>
                  <a:pt x="11132375" y="103446"/>
                  <a:pt x="11106229" y="103446"/>
                </a:cubicBezTo>
                <a:cubicBezTo>
                  <a:pt x="11089802" y="103446"/>
                  <a:pt x="11081157" y="124997"/>
                  <a:pt x="11084831" y="156786"/>
                </a:cubicBezTo>
                <a:cubicBezTo>
                  <a:pt x="11086889" y="174583"/>
                  <a:pt x="11084542" y="175993"/>
                  <a:pt x="11049128" y="178229"/>
                </a:cubicBezTo>
                <a:cubicBezTo>
                  <a:pt x="11028279" y="179544"/>
                  <a:pt x="11007705" y="183500"/>
                  <a:pt x="11003408" y="187019"/>
                </a:cubicBezTo>
                <a:cubicBezTo>
                  <a:pt x="10999109" y="190538"/>
                  <a:pt x="10975877" y="195857"/>
                  <a:pt x="10951779" y="198840"/>
                </a:cubicBezTo>
                <a:cubicBezTo>
                  <a:pt x="10927680" y="201822"/>
                  <a:pt x="10907964" y="207065"/>
                  <a:pt x="10907964" y="210491"/>
                </a:cubicBezTo>
                <a:cubicBezTo>
                  <a:pt x="10907964" y="213916"/>
                  <a:pt x="10900248" y="219122"/>
                  <a:pt x="10890819" y="222058"/>
                </a:cubicBezTo>
                <a:cubicBezTo>
                  <a:pt x="10881389" y="224995"/>
                  <a:pt x="10856744" y="235513"/>
                  <a:pt x="10836052" y="245432"/>
                </a:cubicBezTo>
                <a:cubicBezTo>
                  <a:pt x="10815360" y="255351"/>
                  <a:pt x="10798215" y="263068"/>
                  <a:pt x="10797952" y="262582"/>
                </a:cubicBezTo>
                <a:cubicBezTo>
                  <a:pt x="10797693" y="262096"/>
                  <a:pt x="10790616" y="259985"/>
                  <a:pt x="10782234" y="257891"/>
                </a:cubicBezTo>
                <a:close/>
                <a:moveTo>
                  <a:pt x="7844973" y="212491"/>
                </a:moveTo>
                <a:cubicBezTo>
                  <a:pt x="7845117" y="204474"/>
                  <a:pt x="7855753" y="193777"/>
                  <a:pt x="7870370" y="186951"/>
                </a:cubicBezTo>
                <a:cubicBezTo>
                  <a:pt x="7892099" y="176803"/>
                  <a:pt x="7896897" y="176680"/>
                  <a:pt x="7905646" y="186046"/>
                </a:cubicBezTo>
                <a:cubicBezTo>
                  <a:pt x="7921148" y="202639"/>
                  <a:pt x="7904953" y="221163"/>
                  <a:pt x="7872527" y="223921"/>
                </a:cubicBezTo>
                <a:cubicBezTo>
                  <a:pt x="7849835" y="225851"/>
                  <a:pt x="7844770" y="223750"/>
                  <a:pt x="7844973" y="212491"/>
                </a:cubicBezTo>
                <a:close/>
                <a:moveTo>
                  <a:pt x="10188392" y="210699"/>
                </a:moveTo>
                <a:cubicBezTo>
                  <a:pt x="10172284" y="192900"/>
                  <a:pt x="10177389" y="172345"/>
                  <a:pt x="10199341" y="166604"/>
                </a:cubicBezTo>
                <a:cubicBezTo>
                  <a:pt x="10207704" y="164418"/>
                  <a:pt x="10214544" y="159600"/>
                  <a:pt x="10214544" y="155897"/>
                </a:cubicBezTo>
                <a:cubicBezTo>
                  <a:pt x="10214544" y="146172"/>
                  <a:pt x="10250788" y="147626"/>
                  <a:pt x="10270290" y="158134"/>
                </a:cubicBezTo>
                <a:cubicBezTo>
                  <a:pt x="10279444" y="163067"/>
                  <a:pt x="10305175" y="167763"/>
                  <a:pt x="10327469" y="168570"/>
                </a:cubicBezTo>
                <a:cubicBezTo>
                  <a:pt x="10349763" y="169378"/>
                  <a:pt x="10371511" y="173546"/>
                  <a:pt x="10375798" y="177833"/>
                </a:cubicBezTo>
                <a:cubicBezTo>
                  <a:pt x="10380085" y="182120"/>
                  <a:pt x="10397448" y="183768"/>
                  <a:pt x="10414383" y="181497"/>
                </a:cubicBezTo>
                <a:cubicBezTo>
                  <a:pt x="10438643" y="178243"/>
                  <a:pt x="10444384" y="179629"/>
                  <a:pt x="10441454" y="188032"/>
                </a:cubicBezTo>
                <a:cubicBezTo>
                  <a:pt x="10439235" y="194397"/>
                  <a:pt x="10429609" y="197812"/>
                  <a:pt x="10417579" y="196503"/>
                </a:cubicBezTo>
                <a:cubicBezTo>
                  <a:pt x="10406493" y="195296"/>
                  <a:pt x="10397424" y="197253"/>
                  <a:pt x="10397424" y="200852"/>
                </a:cubicBezTo>
                <a:cubicBezTo>
                  <a:pt x="10397424" y="204450"/>
                  <a:pt x="10368288" y="205865"/>
                  <a:pt x="10332679" y="203996"/>
                </a:cubicBezTo>
                <a:cubicBezTo>
                  <a:pt x="10295068" y="202022"/>
                  <a:pt x="10263933" y="203822"/>
                  <a:pt x="10258384" y="208292"/>
                </a:cubicBezTo>
                <a:cubicBezTo>
                  <a:pt x="10253132" y="212524"/>
                  <a:pt x="10238339" y="218227"/>
                  <a:pt x="10225511" y="220965"/>
                </a:cubicBezTo>
                <a:cubicBezTo>
                  <a:pt x="10207648" y="224778"/>
                  <a:pt x="10198958" y="222375"/>
                  <a:pt x="10188392" y="210699"/>
                </a:cubicBezTo>
                <a:close/>
                <a:moveTo>
                  <a:pt x="2958399" y="204873"/>
                </a:moveTo>
                <a:cubicBezTo>
                  <a:pt x="2939571" y="199953"/>
                  <a:pt x="2941854" y="183502"/>
                  <a:pt x="2963316" y="169440"/>
                </a:cubicBezTo>
                <a:cubicBezTo>
                  <a:pt x="2980435" y="158223"/>
                  <a:pt x="2981822" y="158451"/>
                  <a:pt x="2985655" y="173108"/>
                </a:cubicBezTo>
                <a:cubicBezTo>
                  <a:pt x="2990006" y="189749"/>
                  <a:pt x="2984773" y="210711"/>
                  <a:pt x="2976634" y="209242"/>
                </a:cubicBezTo>
                <a:cubicBezTo>
                  <a:pt x="2973939" y="208756"/>
                  <a:pt x="2965733" y="206790"/>
                  <a:pt x="2958399" y="204873"/>
                </a:cubicBezTo>
                <a:close/>
                <a:moveTo>
                  <a:pt x="7703739" y="182244"/>
                </a:moveTo>
                <a:cubicBezTo>
                  <a:pt x="7696641" y="165258"/>
                  <a:pt x="7693907" y="144668"/>
                  <a:pt x="7696741" y="129560"/>
                </a:cubicBezTo>
                <a:cubicBezTo>
                  <a:pt x="7700522" y="109405"/>
                  <a:pt x="7698403" y="103158"/>
                  <a:pt x="7685429" y="96214"/>
                </a:cubicBezTo>
                <a:cubicBezTo>
                  <a:pt x="7666968" y="86334"/>
                  <a:pt x="7663774" y="57726"/>
                  <a:pt x="7681133" y="57726"/>
                </a:cubicBezTo>
                <a:cubicBezTo>
                  <a:pt x="7687551" y="57726"/>
                  <a:pt x="7694776" y="62870"/>
                  <a:pt x="7697189" y="69156"/>
                </a:cubicBezTo>
                <a:cubicBezTo>
                  <a:pt x="7704634" y="88560"/>
                  <a:pt x="7735743" y="83171"/>
                  <a:pt x="7741173" y="61536"/>
                </a:cubicBezTo>
                <a:cubicBezTo>
                  <a:pt x="7746115" y="41847"/>
                  <a:pt x="7756494" y="36807"/>
                  <a:pt x="7764714" y="50106"/>
                </a:cubicBezTo>
                <a:cubicBezTo>
                  <a:pt x="7767304" y="54297"/>
                  <a:pt x="7776079" y="57726"/>
                  <a:pt x="7784214" y="57726"/>
                </a:cubicBezTo>
                <a:cubicBezTo>
                  <a:pt x="7800720" y="57726"/>
                  <a:pt x="7804226" y="69589"/>
                  <a:pt x="7789479" y="75540"/>
                </a:cubicBezTo>
                <a:cubicBezTo>
                  <a:pt x="7783150" y="78094"/>
                  <a:pt x="7783916" y="79585"/>
                  <a:pt x="7791765" y="79985"/>
                </a:cubicBezTo>
                <a:cubicBezTo>
                  <a:pt x="7798261" y="80315"/>
                  <a:pt x="7807324" y="76838"/>
                  <a:pt x="7811905" y="72257"/>
                </a:cubicBezTo>
                <a:cubicBezTo>
                  <a:pt x="7817932" y="66231"/>
                  <a:pt x="7825273" y="67228"/>
                  <a:pt x="7838451" y="75863"/>
                </a:cubicBezTo>
                <a:cubicBezTo>
                  <a:pt x="7853929" y="86005"/>
                  <a:pt x="7875636" y="92849"/>
                  <a:pt x="7899969" y="95260"/>
                </a:cubicBezTo>
                <a:cubicBezTo>
                  <a:pt x="7903112" y="95571"/>
                  <a:pt x="7905684" y="100970"/>
                  <a:pt x="7905684" y="107256"/>
                </a:cubicBezTo>
                <a:cubicBezTo>
                  <a:pt x="7905684" y="115138"/>
                  <a:pt x="7897772" y="118686"/>
                  <a:pt x="7880195" y="118686"/>
                </a:cubicBezTo>
                <a:cubicBezTo>
                  <a:pt x="7851474" y="118686"/>
                  <a:pt x="7832197" y="135661"/>
                  <a:pt x="7828274" y="164406"/>
                </a:cubicBezTo>
                <a:cubicBezTo>
                  <a:pt x="7826340" y="178570"/>
                  <a:pt x="7820442" y="184061"/>
                  <a:pt x="7805277" y="185813"/>
                </a:cubicBezTo>
                <a:cubicBezTo>
                  <a:pt x="7794058" y="187110"/>
                  <a:pt x="7780779" y="193111"/>
                  <a:pt x="7775768" y="199148"/>
                </a:cubicBezTo>
                <a:cubicBezTo>
                  <a:pt x="7770757" y="205186"/>
                  <a:pt x="7755122" y="210126"/>
                  <a:pt x="7741023" y="210126"/>
                </a:cubicBezTo>
                <a:cubicBezTo>
                  <a:pt x="7718717" y="210126"/>
                  <a:pt x="7713876" y="206506"/>
                  <a:pt x="7703739" y="182244"/>
                </a:cubicBezTo>
                <a:close/>
                <a:moveTo>
                  <a:pt x="3451794" y="181815"/>
                </a:moveTo>
                <a:cubicBezTo>
                  <a:pt x="3428891" y="163844"/>
                  <a:pt x="3416354" y="109765"/>
                  <a:pt x="3432744" y="99636"/>
                </a:cubicBezTo>
                <a:cubicBezTo>
                  <a:pt x="3436935" y="97046"/>
                  <a:pt x="3440364" y="86105"/>
                  <a:pt x="3440364" y="75323"/>
                </a:cubicBezTo>
                <a:cubicBezTo>
                  <a:pt x="3440364" y="56429"/>
                  <a:pt x="3441537" y="55929"/>
                  <a:pt x="3472749" y="61523"/>
                </a:cubicBezTo>
                <a:cubicBezTo>
                  <a:pt x="3509576" y="68123"/>
                  <a:pt x="3531395" y="68393"/>
                  <a:pt x="3625149" y="63410"/>
                </a:cubicBezTo>
                <a:lnTo>
                  <a:pt x="3691824" y="59866"/>
                </a:lnTo>
                <a:lnTo>
                  <a:pt x="3691824" y="81656"/>
                </a:lnTo>
                <a:cubicBezTo>
                  <a:pt x="3691824" y="93640"/>
                  <a:pt x="3688493" y="103446"/>
                  <a:pt x="3684422" y="103446"/>
                </a:cubicBezTo>
                <a:cubicBezTo>
                  <a:pt x="3680351" y="103446"/>
                  <a:pt x="3674152" y="114590"/>
                  <a:pt x="3670646" y="128211"/>
                </a:cubicBezTo>
                <a:cubicBezTo>
                  <a:pt x="3665518" y="148137"/>
                  <a:pt x="3659893" y="153473"/>
                  <a:pt x="3641854" y="155518"/>
                </a:cubicBezTo>
                <a:cubicBezTo>
                  <a:pt x="3629523" y="156917"/>
                  <a:pt x="3614290" y="162552"/>
                  <a:pt x="3608004" y="168042"/>
                </a:cubicBezTo>
                <a:cubicBezTo>
                  <a:pt x="3594972" y="179422"/>
                  <a:pt x="3463516" y="191012"/>
                  <a:pt x="3451794" y="181815"/>
                </a:cubicBezTo>
                <a:close/>
                <a:moveTo>
                  <a:pt x="9218929" y="173797"/>
                </a:moveTo>
                <a:cubicBezTo>
                  <a:pt x="9214074" y="170708"/>
                  <a:pt x="9207640" y="155056"/>
                  <a:pt x="9204631" y="139015"/>
                </a:cubicBezTo>
                <a:cubicBezTo>
                  <a:pt x="9201622" y="122974"/>
                  <a:pt x="9194449" y="108041"/>
                  <a:pt x="9188691" y="105832"/>
                </a:cubicBezTo>
                <a:cubicBezTo>
                  <a:pt x="9170942" y="99021"/>
                  <a:pt x="9177060" y="73942"/>
                  <a:pt x="9199179" y="62838"/>
                </a:cubicBezTo>
                <a:cubicBezTo>
                  <a:pt x="9210704" y="57052"/>
                  <a:pt x="9241826" y="48168"/>
                  <a:pt x="9268337" y="43095"/>
                </a:cubicBezTo>
                <a:cubicBezTo>
                  <a:pt x="9309826" y="35156"/>
                  <a:pt x="9319076" y="35533"/>
                  <a:pt x="9334744" y="45799"/>
                </a:cubicBezTo>
                <a:cubicBezTo>
                  <a:pt x="9344755" y="52359"/>
                  <a:pt x="9358212" y="57726"/>
                  <a:pt x="9364645" y="57726"/>
                </a:cubicBezTo>
                <a:cubicBezTo>
                  <a:pt x="9372044" y="57726"/>
                  <a:pt x="9376344" y="64728"/>
                  <a:pt x="9376344" y="76776"/>
                </a:cubicBezTo>
                <a:cubicBezTo>
                  <a:pt x="9376344" y="87253"/>
                  <a:pt x="9372915" y="95826"/>
                  <a:pt x="9368724" y="95826"/>
                </a:cubicBezTo>
                <a:cubicBezTo>
                  <a:pt x="9364533" y="95826"/>
                  <a:pt x="9361104" y="104506"/>
                  <a:pt x="9361104" y="115115"/>
                </a:cubicBezTo>
                <a:cubicBezTo>
                  <a:pt x="9361104" y="126782"/>
                  <a:pt x="9355835" y="136088"/>
                  <a:pt x="9347769" y="138666"/>
                </a:cubicBezTo>
                <a:cubicBezTo>
                  <a:pt x="9327680" y="145086"/>
                  <a:pt x="9298721" y="157403"/>
                  <a:pt x="9276108" y="169144"/>
                </a:cubicBezTo>
                <a:cubicBezTo>
                  <a:pt x="9253844" y="180704"/>
                  <a:pt x="9232512" y="182440"/>
                  <a:pt x="9218929" y="173797"/>
                </a:cubicBezTo>
                <a:close/>
                <a:moveTo>
                  <a:pt x="8490519" y="156367"/>
                </a:moveTo>
                <a:cubicBezTo>
                  <a:pt x="8471279" y="144885"/>
                  <a:pt x="8473627" y="121042"/>
                  <a:pt x="8494329" y="117669"/>
                </a:cubicBezTo>
                <a:cubicBezTo>
                  <a:pt x="8503758" y="116133"/>
                  <a:pt x="8528589" y="116590"/>
                  <a:pt x="8549507" y="118686"/>
                </a:cubicBezTo>
                <a:cubicBezTo>
                  <a:pt x="8576976" y="121437"/>
                  <a:pt x="8588209" y="126019"/>
                  <a:pt x="8589946" y="135180"/>
                </a:cubicBezTo>
                <a:cubicBezTo>
                  <a:pt x="8591296" y="142305"/>
                  <a:pt x="8586316" y="149575"/>
                  <a:pt x="8578583" y="151768"/>
                </a:cubicBezTo>
                <a:cubicBezTo>
                  <a:pt x="8544378" y="161468"/>
                  <a:pt x="8502712" y="163643"/>
                  <a:pt x="8490519" y="156367"/>
                </a:cubicBezTo>
                <a:close/>
                <a:moveTo>
                  <a:pt x="4899594" y="118686"/>
                </a:moveTo>
                <a:cubicBezTo>
                  <a:pt x="4902184" y="114495"/>
                  <a:pt x="4905815" y="111066"/>
                  <a:pt x="4907664" y="111066"/>
                </a:cubicBezTo>
                <a:cubicBezTo>
                  <a:pt x="4909512" y="111066"/>
                  <a:pt x="4911024" y="114495"/>
                  <a:pt x="4911024" y="118686"/>
                </a:cubicBezTo>
                <a:cubicBezTo>
                  <a:pt x="4911024" y="122877"/>
                  <a:pt x="4907393" y="126306"/>
                  <a:pt x="4902954" y="126306"/>
                </a:cubicBezTo>
                <a:cubicBezTo>
                  <a:pt x="4898516" y="126306"/>
                  <a:pt x="4897004" y="122877"/>
                  <a:pt x="4899594" y="118686"/>
                </a:cubicBezTo>
                <a:close/>
                <a:moveTo>
                  <a:pt x="7918647" y="113869"/>
                </a:moveTo>
                <a:cubicBezTo>
                  <a:pt x="7907933" y="103154"/>
                  <a:pt x="7913757" y="95826"/>
                  <a:pt x="7932989" y="95826"/>
                </a:cubicBezTo>
                <a:cubicBezTo>
                  <a:pt x="7945348" y="95826"/>
                  <a:pt x="7951494" y="99370"/>
                  <a:pt x="7949503" y="105351"/>
                </a:cubicBezTo>
                <a:cubicBezTo>
                  <a:pt x="7945835" y="116367"/>
                  <a:pt x="7926487" y="121708"/>
                  <a:pt x="7918647" y="113869"/>
                </a:cubicBezTo>
                <a:close/>
                <a:moveTo>
                  <a:pt x="10331459" y="91650"/>
                </a:moveTo>
                <a:cubicBezTo>
                  <a:pt x="10326783" y="79465"/>
                  <a:pt x="10347776" y="58407"/>
                  <a:pt x="10365039" y="57968"/>
                </a:cubicBezTo>
                <a:cubicBezTo>
                  <a:pt x="10370278" y="57835"/>
                  <a:pt x="10374564" y="54297"/>
                  <a:pt x="10374564" y="50106"/>
                </a:cubicBezTo>
                <a:cubicBezTo>
                  <a:pt x="10374564" y="38362"/>
                  <a:pt x="10403432" y="41079"/>
                  <a:pt x="10424362" y="54792"/>
                </a:cubicBezTo>
                <a:cubicBezTo>
                  <a:pt x="10449714" y="71404"/>
                  <a:pt x="10448070" y="78323"/>
                  <a:pt x="10415543" y="91914"/>
                </a:cubicBezTo>
                <a:cubicBezTo>
                  <a:pt x="10379195" y="107101"/>
                  <a:pt x="10337338" y="106969"/>
                  <a:pt x="10331459" y="91650"/>
                </a:cubicBezTo>
                <a:close/>
                <a:moveTo>
                  <a:pt x="10450764" y="72966"/>
                </a:moveTo>
                <a:cubicBezTo>
                  <a:pt x="10450764" y="64499"/>
                  <a:pt x="10455844" y="57726"/>
                  <a:pt x="10462194" y="57726"/>
                </a:cubicBezTo>
                <a:cubicBezTo>
                  <a:pt x="10468544" y="57726"/>
                  <a:pt x="10473624" y="64499"/>
                  <a:pt x="10473624" y="72966"/>
                </a:cubicBezTo>
                <a:cubicBezTo>
                  <a:pt x="10473624" y="81432"/>
                  <a:pt x="10468544" y="88206"/>
                  <a:pt x="10462194" y="88206"/>
                </a:cubicBezTo>
                <a:cubicBezTo>
                  <a:pt x="10455844" y="88206"/>
                  <a:pt x="10450764" y="81432"/>
                  <a:pt x="10450764" y="72966"/>
                </a:cubicBezTo>
                <a:close/>
                <a:moveTo>
                  <a:pt x="8164764" y="45704"/>
                </a:moveTo>
                <a:cubicBezTo>
                  <a:pt x="8164764" y="20578"/>
                  <a:pt x="8165823" y="19626"/>
                  <a:pt x="8193788" y="19626"/>
                </a:cubicBezTo>
                <a:cubicBezTo>
                  <a:pt x="8228680" y="19626"/>
                  <a:pt x="8251277" y="34287"/>
                  <a:pt x="8247413" y="54419"/>
                </a:cubicBezTo>
                <a:cubicBezTo>
                  <a:pt x="8245088" y="66538"/>
                  <a:pt x="8237495" y="69389"/>
                  <a:pt x="8204675" y="70469"/>
                </a:cubicBezTo>
                <a:lnTo>
                  <a:pt x="8164764" y="71781"/>
                </a:lnTo>
                <a:lnTo>
                  <a:pt x="8164764" y="45704"/>
                </a:lnTo>
                <a:close/>
                <a:moveTo>
                  <a:pt x="10085004" y="50986"/>
                </a:moveTo>
                <a:cubicBezTo>
                  <a:pt x="10085004" y="21609"/>
                  <a:pt x="10097387" y="17886"/>
                  <a:pt x="10184484" y="21078"/>
                </a:cubicBezTo>
                <a:cubicBezTo>
                  <a:pt x="10243736" y="23249"/>
                  <a:pt x="10249019" y="24739"/>
                  <a:pt x="10251177" y="39882"/>
                </a:cubicBezTo>
                <a:cubicBezTo>
                  <a:pt x="10253291" y="54716"/>
                  <a:pt x="10249184" y="56748"/>
                  <a:pt x="10209267" y="60620"/>
                </a:cubicBezTo>
                <a:cubicBezTo>
                  <a:pt x="10184928" y="62980"/>
                  <a:pt x="10147012" y="67054"/>
                  <a:pt x="10125009" y="69674"/>
                </a:cubicBezTo>
                <a:lnTo>
                  <a:pt x="10085004" y="74437"/>
                </a:lnTo>
                <a:lnTo>
                  <a:pt x="10085004" y="50986"/>
                </a:lnTo>
                <a:close/>
                <a:moveTo>
                  <a:pt x="5994410" y="53513"/>
                </a:moveTo>
                <a:cubicBezTo>
                  <a:pt x="5997857" y="36962"/>
                  <a:pt x="6011380" y="35949"/>
                  <a:pt x="6014473" y="52011"/>
                </a:cubicBezTo>
                <a:cubicBezTo>
                  <a:pt x="6016080" y="60352"/>
                  <a:pt x="6012342" y="65346"/>
                  <a:pt x="6004494" y="65346"/>
                </a:cubicBezTo>
                <a:cubicBezTo>
                  <a:pt x="5997173" y="65346"/>
                  <a:pt x="5992973" y="60417"/>
                  <a:pt x="5994410" y="53513"/>
                </a:cubicBezTo>
                <a:close/>
              </a:path>
            </a:pathLst>
          </a:custGeom>
          <a:solidFill>
            <a:srgbClr val="A2FF31">
              <a:alpha val="46000"/>
            </a:srgbClr>
          </a:solidFill>
          <a:ln w="80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enkblase: wolkenförmig 2">
            <a:extLst>
              <a:ext uri="{FF2B5EF4-FFF2-40B4-BE49-F238E27FC236}">
                <a16:creationId xmlns:a16="http://schemas.microsoft.com/office/drawing/2014/main" id="{EC724C06-56FC-439E-86F0-1222B6551025}"/>
              </a:ext>
            </a:extLst>
          </p:cNvPr>
          <p:cNvSpPr/>
          <p:nvPr/>
        </p:nvSpPr>
        <p:spPr>
          <a:xfrm>
            <a:off x="0" y="908720"/>
            <a:ext cx="3791744" cy="2520280"/>
          </a:xfrm>
          <a:prstGeom prst="cloudCallout">
            <a:avLst>
              <a:gd name="adj1" fmla="val 71827"/>
              <a:gd name="adj2" fmla="val 3572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mika Title" panose="02000506000000020004" pitchFamily="2" charset="0"/>
              </a:rPr>
              <a:t>Buchung auf Unterkonto</a:t>
            </a:r>
          </a:p>
          <a:p>
            <a:pPr algn="ctr"/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Zur besseren Übersichtlichkeit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3138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7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F26C6A7-3E9B-4E6A-9474-FC6511F2A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40A2B00E-5164-46D7-B8F0-64771770015C}"/>
              </a:ext>
            </a:extLst>
          </p:cNvPr>
          <p:cNvSpPr/>
          <p:nvPr/>
        </p:nvSpPr>
        <p:spPr>
          <a:xfrm>
            <a:off x="1201075" y="2967335"/>
            <a:ext cx="9789861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Welches Konto wird benötigt????</a:t>
            </a:r>
          </a:p>
        </p:txBody>
      </p:sp>
    </p:spTree>
    <p:extLst>
      <p:ext uri="{BB962C8B-B14F-4D97-AF65-F5344CB8AC3E}">
        <p14:creationId xmlns:p14="http://schemas.microsoft.com/office/powerpoint/2010/main" val="1306482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F26C6A7-3E9B-4E6A-9474-FC6511F2A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93432" y="-243408"/>
            <a:ext cx="22402801" cy="15110552"/>
          </a:xfrm>
          <a:prstGeom prst="rect">
            <a:avLst/>
          </a:prstGeom>
        </p:spPr>
      </p:pic>
      <p:sp>
        <p:nvSpPr>
          <p:cNvPr id="6" name="Graphic 4">
            <a:extLst>
              <a:ext uri="{FF2B5EF4-FFF2-40B4-BE49-F238E27FC236}">
                <a16:creationId xmlns:a16="http://schemas.microsoft.com/office/drawing/2014/main" id="{6B2331DC-16D9-4582-AD55-A03C2222CAC3}"/>
              </a:ext>
            </a:extLst>
          </p:cNvPr>
          <p:cNvSpPr/>
          <p:nvPr/>
        </p:nvSpPr>
        <p:spPr>
          <a:xfrm>
            <a:off x="4417622" y="4437112"/>
            <a:ext cx="5472608" cy="432048"/>
          </a:xfrm>
          <a:custGeom>
            <a:avLst/>
            <a:gdLst>
              <a:gd name="connsiteX0" fmla="*/ 607419 w 12192000"/>
              <a:gd name="connsiteY0" fmla="*/ 2316624 h 2331720"/>
              <a:gd name="connsiteX1" fmla="*/ 590484 w 12192000"/>
              <a:gd name="connsiteY1" fmla="*/ 2293575 h 2331720"/>
              <a:gd name="connsiteX2" fmla="*/ 573026 w 12192000"/>
              <a:gd name="connsiteY2" fmla="*/ 2275751 h 2331720"/>
              <a:gd name="connsiteX3" fmla="*/ 545423 w 12192000"/>
              <a:gd name="connsiteY3" fmla="*/ 2256890 h 2331720"/>
              <a:gd name="connsiteX4" fmla="*/ 517610 w 12192000"/>
              <a:gd name="connsiteY4" fmla="*/ 2244666 h 2331720"/>
              <a:gd name="connsiteX5" fmla="*/ 495675 w 12192000"/>
              <a:gd name="connsiteY5" fmla="*/ 2237760 h 2331720"/>
              <a:gd name="connsiteX6" fmla="*/ 453324 w 12192000"/>
              <a:gd name="connsiteY6" fmla="*/ 2225616 h 2331720"/>
              <a:gd name="connsiteX7" fmla="*/ 410973 w 12192000"/>
              <a:gd name="connsiteY7" fmla="*/ 2213472 h 2331720"/>
              <a:gd name="connsiteX8" fmla="*/ 388001 w 12192000"/>
              <a:gd name="connsiteY8" fmla="*/ 2206566 h 2331720"/>
              <a:gd name="connsiteX9" fmla="*/ 356065 w 12192000"/>
              <a:gd name="connsiteY9" fmla="*/ 2199502 h 2331720"/>
              <a:gd name="connsiteX10" fmla="*/ 328775 w 12192000"/>
              <a:gd name="connsiteY10" fmla="*/ 2188034 h 2331720"/>
              <a:gd name="connsiteX11" fmla="*/ 310742 w 12192000"/>
              <a:gd name="connsiteY11" fmla="*/ 2168427 h 2331720"/>
              <a:gd name="connsiteX12" fmla="*/ 300541 w 12192000"/>
              <a:gd name="connsiteY12" fmla="*/ 2153226 h 2331720"/>
              <a:gd name="connsiteX13" fmla="*/ 291905 w 12192000"/>
              <a:gd name="connsiteY13" fmla="*/ 2132271 h 2331720"/>
              <a:gd name="connsiteX14" fmla="*/ 259014 w 12192000"/>
              <a:gd name="connsiteY14" fmla="*/ 2107089 h 2331720"/>
              <a:gd name="connsiteX15" fmla="*/ 211890 w 12192000"/>
              <a:gd name="connsiteY15" fmla="*/ 2093754 h 2331720"/>
              <a:gd name="connsiteX16" fmla="*/ 168881 w 12192000"/>
              <a:gd name="connsiteY16" fmla="*/ 2084646 h 2331720"/>
              <a:gd name="connsiteX17" fmla="*/ 76190 w 12192000"/>
              <a:gd name="connsiteY17" fmla="*/ 2000241 h 2331720"/>
              <a:gd name="connsiteX18" fmla="*/ 56751 w 12192000"/>
              <a:gd name="connsiteY18" fmla="*/ 1966536 h 2331720"/>
              <a:gd name="connsiteX19" fmla="*/ 33667 w 12192000"/>
              <a:gd name="connsiteY19" fmla="*/ 1913196 h 2331720"/>
              <a:gd name="connsiteX20" fmla="*/ 15979 w 12192000"/>
              <a:gd name="connsiteY20" fmla="*/ 1864416 h 2331720"/>
              <a:gd name="connsiteX21" fmla="*/ 5185 w 12192000"/>
              <a:gd name="connsiteY21" fmla="*/ 1657422 h 2331720"/>
              <a:gd name="connsiteX22" fmla="*/ 21369 w 12192000"/>
              <a:gd name="connsiteY22" fmla="*/ 1371974 h 2331720"/>
              <a:gd name="connsiteX23" fmla="*/ 77191 w 12192000"/>
              <a:gd name="connsiteY23" fmla="*/ 1274928 h 2331720"/>
              <a:gd name="connsiteX24" fmla="*/ 99372 w 12192000"/>
              <a:gd name="connsiteY24" fmla="*/ 1236828 h 2331720"/>
              <a:gd name="connsiteX25" fmla="*/ 134247 w 12192000"/>
              <a:gd name="connsiteY25" fmla="*/ 1174966 h 2331720"/>
              <a:gd name="connsiteX26" fmla="*/ 163764 w 12192000"/>
              <a:gd name="connsiteY26" fmla="*/ 1123531 h 2331720"/>
              <a:gd name="connsiteX27" fmla="*/ 170870 w 12192000"/>
              <a:gd name="connsiteY27" fmla="*/ 1109286 h 2331720"/>
              <a:gd name="connsiteX28" fmla="*/ 183233 w 12192000"/>
              <a:gd name="connsiteY28" fmla="*/ 1092726 h 2331720"/>
              <a:gd name="connsiteX29" fmla="*/ 238059 w 12192000"/>
              <a:gd name="connsiteY29" fmla="*/ 1018234 h 2331720"/>
              <a:gd name="connsiteX30" fmla="*/ 270444 w 12192000"/>
              <a:gd name="connsiteY30" fmla="*/ 977418 h 2331720"/>
              <a:gd name="connsiteX31" fmla="*/ 297045 w 12192000"/>
              <a:gd name="connsiteY31" fmla="*/ 947024 h 2331720"/>
              <a:gd name="connsiteX32" fmla="*/ 319510 w 12192000"/>
              <a:gd name="connsiteY32" fmla="*/ 917052 h 2331720"/>
              <a:gd name="connsiteX33" fmla="*/ 437076 w 12192000"/>
              <a:gd name="connsiteY33" fmla="*/ 819726 h 2331720"/>
              <a:gd name="connsiteX34" fmla="*/ 454188 w 12192000"/>
              <a:gd name="connsiteY34" fmla="*/ 807255 h 2331720"/>
              <a:gd name="connsiteX35" fmla="*/ 497031 w 12192000"/>
              <a:gd name="connsiteY35" fmla="*/ 780856 h 2331720"/>
              <a:gd name="connsiteX36" fmla="*/ 529524 w 12192000"/>
              <a:gd name="connsiteY36" fmla="*/ 759037 h 2331720"/>
              <a:gd name="connsiteX37" fmla="*/ 539598 w 12192000"/>
              <a:gd name="connsiteY37" fmla="*/ 751146 h 2331720"/>
              <a:gd name="connsiteX38" fmla="*/ 575244 w 12192000"/>
              <a:gd name="connsiteY38" fmla="*/ 720666 h 2331720"/>
              <a:gd name="connsiteX39" fmla="*/ 609457 w 12192000"/>
              <a:gd name="connsiteY39" fmla="*/ 690186 h 2331720"/>
              <a:gd name="connsiteX40" fmla="*/ 651444 w 12192000"/>
              <a:gd name="connsiteY40" fmla="*/ 638088 h 2331720"/>
              <a:gd name="connsiteX41" fmla="*/ 662874 w 12192000"/>
              <a:gd name="connsiteY41" fmla="*/ 621606 h 2331720"/>
              <a:gd name="connsiteX42" fmla="*/ 674304 w 12192000"/>
              <a:gd name="connsiteY42" fmla="*/ 594453 h 2331720"/>
              <a:gd name="connsiteX43" fmla="*/ 681338 w 12192000"/>
              <a:gd name="connsiteY43" fmla="*/ 572438 h 2331720"/>
              <a:gd name="connsiteX44" fmla="*/ 693252 w 12192000"/>
              <a:gd name="connsiteY44" fmla="*/ 545871 h 2331720"/>
              <a:gd name="connsiteX45" fmla="*/ 769319 w 12192000"/>
              <a:gd name="connsiteY45" fmla="*/ 464774 h 2331720"/>
              <a:gd name="connsiteX46" fmla="*/ 793844 w 12192000"/>
              <a:gd name="connsiteY46" fmla="*/ 449175 h 2331720"/>
              <a:gd name="connsiteX47" fmla="*/ 807536 w 12192000"/>
              <a:gd name="connsiteY47" fmla="*/ 438726 h 2331720"/>
              <a:gd name="connsiteX48" fmla="*/ 826704 w 12192000"/>
              <a:gd name="connsiteY48" fmla="*/ 427296 h 2331720"/>
              <a:gd name="connsiteX49" fmla="*/ 850497 w 12192000"/>
              <a:gd name="connsiteY49" fmla="*/ 415866 h 2331720"/>
              <a:gd name="connsiteX50" fmla="*/ 864804 w 12192000"/>
              <a:gd name="connsiteY50" fmla="*/ 408540 h 2331720"/>
              <a:gd name="connsiteX51" fmla="*/ 973389 w 12192000"/>
              <a:gd name="connsiteY51" fmla="*/ 381212 h 2331720"/>
              <a:gd name="connsiteX52" fmla="*/ 1024824 w 12192000"/>
              <a:gd name="connsiteY52" fmla="*/ 385355 h 2331720"/>
              <a:gd name="connsiteX53" fmla="*/ 1293429 w 12192000"/>
              <a:gd name="connsiteY53" fmla="*/ 380613 h 2331720"/>
              <a:gd name="connsiteX54" fmla="*/ 1344864 w 12192000"/>
              <a:gd name="connsiteY54" fmla="*/ 386892 h 2331720"/>
              <a:gd name="connsiteX55" fmla="*/ 1319033 w 12192000"/>
              <a:gd name="connsiteY55" fmla="*/ 406905 h 2331720"/>
              <a:gd name="connsiteX56" fmla="*/ 1294777 w 12192000"/>
              <a:gd name="connsiteY56" fmla="*/ 458122 h 2331720"/>
              <a:gd name="connsiteX57" fmla="*/ 1458834 w 12192000"/>
              <a:gd name="connsiteY57" fmla="*/ 454142 h 2331720"/>
              <a:gd name="connsiteX58" fmla="*/ 1501640 w 12192000"/>
              <a:gd name="connsiteY58" fmla="*/ 451054 h 2331720"/>
              <a:gd name="connsiteX59" fmla="*/ 1546737 w 12192000"/>
              <a:gd name="connsiteY59" fmla="*/ 454750 h 2331720"/>
              <a:gd name="connsiteX60" fmla="*/ 1578854 w 12192000"/>
              <a:gd name="connsiteY60" fmla="*/ 465730 h 2331720"/>
              <a:gd name="connsiteX61" fmla="*/ 1632140 w 12192000"/>
              <a:gd name="connsiteY61" fmla="*/ 467301 h 2331720"/>
              <a:gd name="connsiteX62" fmla="*/ 1694347 w 12192000"/>
              <a:gd name="connsiteY62" fmla="*/ 438726 h 2331720"/>
              <a:gd name="connsiteX63" fmla="*/ 1730658 w 12192000"/>
              <a:gd name="connsiteY63" fmla="*/ 398025 h 2331720"/>
              <a:gd name="connsiteX64" fmla="*/ 1667702 w 12192000"/>
              <a:gd name="connsiteY64" fmla="*/ 375567 h 2331720"/>
              <a:gd name="connsiteX65" fmla="*/ 1596440 w 12192000"/>
              <a:gd name="connsiteY65" fmla="*/ 341571 h 2331720"/>
              <a:gd name="connsiteX66" fmla="*/ 1614924 w 12192000"/>
              <a:gd name="connsiteY66" fmla="*/ 332046 h 2331720"/>
              <a:gd name="connsiteX67" fmla="*/ 1638234 w 12192000"/>
              <a:gd name="connsiteY67" fmla="*/ 324426 h 2331720"/>
              <a:gd name="connsiteX68" fmla="*/ 1790634 w 12192000"/>
              <a:gd name="connsiteY68" fmla="*/ 324426 h 2331720"/>
              <a:gd name="connsiteX69" fmla="*/ 1838567 w 12192000"/>
              <a:gd name="connsiteY69" fmla="*/ 316995 h 2331720"/>
              <a:gd name="connsiteX70" fmla="*/ 2039701 w 12192000"/>
              <a:gd name="connsiteY70" fmla="*/ 300890 h 2331720"/>
              <a:gd name="connsiteX71" fmla="*/ 2038284 w 12192000"/>
              <a:gd name="connsiteY71" fmla="*/ 347771 h 2331720"/>
              <a:gd name="connsiteX72" fmla="*/ 2021139 w 12192000"/>
              <a:gd name="connsiteY72" fmla="*/ 352333 h 2331720"/>
              <a:gd name="connsiteX73" fmla="*/ 2030664 w 12192000"/>
              <a:gd name="connsiteY73" fmla="*/ 363611 h 2331720"/>
              <a:gd name="connsiteX74" fmla="*/ 2023044 w 12192000"/>
              <a:gd name="connsiteY74" fmla="*/ 366336 h 2331720"/>
              <a:gd name="connsiteX75" fmla="*/ 2015424 w 12192000"/>
              <a:gd name="connsiteY75" fmla="*/ 367860 h 2331720"/>
              <a:gd name="connsiteX76" fmla="*/ 2154039 w 12192000"/>
              <a:gd name="connsiteY76" fmla="*/ 400630 h 2331720"/>
              <a:gd name="connsiteX77" fmla="*/ 2179254 w 12192000"/>
              <a:gd name="connsiteY77" fmla="*/ 408246 h 2331720"/>
              <a:gd name="connsiteX78" fmla="*/ 2271221 w 12192000"/>
              <a:gd name="connsiteY78" fmla="*/ 407394 h 2331720"/>
              <a:gd name="connsiteX79" fmla="*/ 2265955 w 12192000"/>
              <a:gd name="connsiteY79" fmla="*/ 392387 h 2331720"/>
              <a:gd name="connsiteX80" fmla="*/ 2265098 w 12192000"/>
              <a:gd name="connsiteY80" fmla="*/ 370292 h 2331720"/>
              <a:gd name="connsiteX81" fmla="*/ 2262316 w 12192000"/>
              <a:gd name="connsiteY81" fmla="*/ 335769 h 2331720"/>
              <a:gd name="connsiteX82" fmla="*/ 2243148 w 12192000"/>
              <a:gd name="connsiteY82" fmla="*/ 316806 h 2331720"/>
              <a:gd name="connsiteX83" fmla="*/ 2236404 w 12192000"/>
              <a:gd name="connsiteY83" fmla="*/ 302016 h 2331720"/>
              <a:gd name="connsiteX84" fmla="*/ 2228784 w 12192000"/>
              <a:gd name="connsiteY84" fmla="*/ 282516 h 2331720"/>
              <a:gd name="connsiteX85" fmla="*/ 2221164 w 12192000"/>
              <a:gd name="connsiteY85" fmla="*/ 260131 h 2331720"/>
              <a:gd name="connsiteX86" fmla="*/ 2316746 w 12192000"/>
              <a:gd name="connsiteY86" fmla="*/ 228370 h 2331720"/>
              <a:gd name="connsiteX87" fmla="*/ 2385575 w 12192000"/>
              <a:gd name="connsiteY87" fmla="*/ 240827 h 2331720"/>
              <a:gd name="connsiteX88" fmla="*/ 2443393 w 12192000"/>
              <a:gd name="connsiteY88" fmla="*/ 248226 h 2331720"/>
              <a:gd name="connsiteX89" fmla="*/ 2505762 w 12192000"/>
              <a:gd name="connsiteY89" fmla="*/ 259591 h 2331720"/>
              <a:gd name="connsiteX90" fmla="*/ 2579170 w 12192000"/>
              <a:gd name="connsiteY90" fmla="*/ 260855 h 2331720"/>
              <a:gd name="connsiteX91" fmla="*/ 2635514 w 12192000"/>
              <a:gd name="connsiteY91" fmla="*/ 220915 h 2331720"/>
              <a:gd name="connsiteX92" fmla="*/ 2650888 w 12192000"/>
              <a:gd name="connsiteY92" fmla="*/ 185084 h 2331720"/>
              <a:gd name="connsiteX93" fmla="*/ 2797886 w 12192000"/>
              <a:gd name="connsiteY93" fmla="*/ 196342 h 2331720"/>
              <a:gd name="connsiteX94" fmla="*/ 2863807 w 12192000"/>
              <a:gd name="connsiteY94" fmla="*/ 192178 h 2331720"/>
              <a:gd name="connsiteX95" fmla="*/ 2929824 w 12192000"/>
              <a:gd name="connsiteY95" fmla="*/ 191076 h 2331720"/>
              <a:gd name="connsiteX96" fmla="*/ 2922204 w 12192000"/>
              <a:gd name="connsiteY96" fmla="*/ 202506 h 2331720"/>
              <a:gd name="connsiteX97" fmla="*/ 2914584 w 12192000"/>
              <a:gd name="connsiteY97" fmla="*/ 214910 h 2331720"/>
              <a:gd name="connsiteX98" fmla="*/ 2945064 w 12192000"/>
              <a:gd name="connsiteY98" fmla="*/ 222440 h 2331720"/>
              <a:gd name="connsiteX99" fmla="*/ 2975544 w 12192000"/>
              <a:gd name="connsiteY99" fmla="*/ 228451 h 2331720"/>
              <a:gd name="connsiteX100" fmla="*/ 2984535 w 12192000"/>
              <a:gd name="connsiteY100" fmla="*/ 242333 h 2331720"/>
              <a:gd name="connsiteX101" fmla="*/ 2967633 w 12192000"/>
              <a:gd name="connsiteY101" fmla="*/ 271086 h 2331720"/>
              <a:gd name="connsiteX102" fmla="*/ 2954059 w 12192000"/>
              <a:gd name="connsiteY102" fmla="*/ 288231 h 2331720"/>
              <a:gd name="connsiteX103" fmla="*/ 2998414 w 12192000"/>
              <a:gd name="connsiteY103" fmla="*/ 305660 h 2331720"/>
              <a:gd name="connsiteX104" fmla="*/ 3049719 w 12192000"/>
              <a:gd name="connsiteY104" fmla="*/ 311745 h 2331720"/>
              <a:gd name="connsiteX105" fmla="*/ 3085326 w 12192000"/>
              <a:gd name="connsiteY105" fmla="*/ 312626 h 2331720"/>
              <a:gd name="connsiteX106" fmla="*/ 3123251 w 12192000"/>
              <a:gd name="connsiteY106" fmla="*/ 330338 h 2331720"/>
              <a:gd name="connsiteX107" fmla="*/ 3309364 w 12192000"/>
              <a:gd name="connsiteY107" fmla="*/ 340713 h 2331720"/>
              <a:gd name="connsiteX108" fmla="*/ 3371127 w 12192000"/>
              <a:gd name="connsiteY108" fmla="*/ 321210 h 2331720"/>
              <a:gd name="connsiteX109" fmla="*/ 3409884 w 12192000"/>
              <a:gd name="connsiteY109" fmla="*/ 325241 h 2331720"/>
              <a:gd name="connsiteX110" fmla="*/ 3461109 w 12192000"/>
              <a:gd name="connsiteY110" fmla="*/ 320529 h 2331720"/>
              <a:gd name="connsiteX111" fmla="*/ 3522543 w 12192000"/>
              <a:gd name="connsiteY111" fmla="*/ 305788 h 2331720"/>
              <a:gd name="connsiteX112" fmla="*/ 3574923 w 12192000"/>
              <a:gd name="connsiteY112" fmla="*/ 294906 h 2331720"/>
              <a:gd name="connsiteX113" fmla="*/ 3610162 w 12192000"/>
              <a:gd name="connsiteY113" fmla="*/ 282767 h 2331720"/>
              <a:gd name="connsiteX114" fmla="*/ 3644241 w 12192000"/>
              <a:gd name="connsiteY114" fmla="*/ 263257 h 2331720"/>
              <a:gd name="connsiteX115" fmla="*/ 3676584 w 12192000"/>
              <a:gd name="connsiteY115" fmla="*/ 258841 h 2331720"/>
              <a:gd name="connsiteX116" fmla="*/ 3776345 w 12192000"/>
              <a:gd name="connsiteY116" fmla="*/ 274519 h 2331720"/>
              <a:gd name="connsiteX117" fmla="*/ 3864009 w 12192000"/>
              <a:gd name="connsiteY117" fmla="*/ 259939 h 2331720"/>
              <a:gd name="connsiteX118" fmla="*/ 3880900 w 12192000"/>
              <a:gd name="connsiteY118" fmla="*/ 248226 h 2331720"/>
              <a:gd name="connsiteX119" fmla="*/ 3928044 w 12192000"/>
              <a:gd name="connsiteY119" fmla="*/ 221758 h 2331720"/>
              <a:gd name="connsiteX120" fmla="*/ 3950904 w 12192000"/>
              <a:gd name="connsiteY120" fmla="*/ 191076 h 2331720"/>
              <a:gd name="connsiteX121" fmla="*/ 3962923 w 12192000"/>
              <a:gd name="connsiteY121" fmla="*/ 136908 h 2331720"/>
              <a:gd name="connsiteX122" fmla="*/ 3970384 w 12192000"/>
              <a:gd name="connsiteY122" fmla="*/ 96582 h 2331720"/>
              <a:gd name="connsiteX123" fmla="*/ 3996624 w 12192000"/>
              <a:gd name="connsiteY123" fmla="*/ 68439 h 2331720"/>
              <a:gd name="connsiteX124" fmla="*/ 3964239 w 12192000"/>
              <a:gd name="connsiteY124" fmla="*/ 61801 h 2331720"/>
              <a:gd name="connsiteX125" fmla="*/ 3896172 w 12192000"/>
              <a:gd name="connsiteY125" fmla="*/ 69453 h 2331720"/>
              <a:gd name="connsiteX126" fmla="*/ 3826627 w 12192000"/>
              <a:gd name="connsiteY126" fmla="*/ 76160 h 2331720"/>
              <a:gd name="connsiteX127" fmla="*/ 3788539 w 12192000"/>
              <a:gd name="connsiteY127" fmla="*/ 70227 h 2331720"/>
              <a:gd name="connsiteX128" fmla="*/ 3828371 w 12192000"/>
              <a:gd name="connsiteY128" fmla="*/ 34237 h 2331720"/>
              <a:gd name="connsiteX129" fmla="*/ 3935530 w 12192000"/>
              <a:gd name="connsiteY129" fmla="*/ 20539 h 2331720"/>
              <a:gd name="connsiteX130" fmla="*/ 4024233 w 12192000"/>
              <a:gd name="connsiteY130" fmla="*/ 13542 h 2331720"/>
              <a:gd name="connsiteX131" fmla="*/ 4199281 w 12192000"/>
              <a:gd name="connsiteY131" fmla="*/ 4615 h 2331720"/>
              <a:gd name="connsiteX132" fmla="*/ 4403015 w 12192000"/>
              <a:gd name="connsiteY132" fmla="*/ 17312 h 2331720"/>
              <a:gd name="connsiteX133" fmla="*/ 4443270 w 12192000"/>
              <a:gd name="connsiteY133" fmla="*/ 51440 h 2331720"/>
              <a:gd name="connsiteX134" fmla="*/ 4477767 w 12192000"/>
              <a:gd name="connsiteY134" fmla="*/ 83772 h 2331720"/>
              <a:gd name="connsiteX135" fmla="*/ 4523369 w 12192000"/>
              <a:gd name="connsiteY135" fmla="*/ 94714 h 2331720"/>
              <a:gd name="connsiteX136" fmla="*/ 4702439 w 12192000"/>
              <a:gd name="connsiteY136" fmla="*/ 100569 h 2331720"/>
              <a:gd name="connsiteX137" fmla="*/ 4871019 w 12192000"/>
              <a:gd name="connsiteY137" fmla="*/ 101930 h 2331720"/>
              <a:gd name="connsiteX138" fmla="*/ 4880544 w 12192000"/>
              <a:gd name="connsiteY138" fmla="*/ 119501 h 2331720"/>
              <a:gd name="connsiteX139" fmla="*/ 4809379 w 12192000"/>
              <a:gd name="connsiteY139" fmla="*/ 133926 h 2331720"/>
              <a:gd name="connsiteX140" fmla="*/ 4738213 w 12192000"/>
              <a:gd name="connsiteY140" fmla="*/ 133926 h 2331720"/>
              <a:gd name="connsiteX141" fmla="*/ 4713177 w 12192000"/>
              <a:gd name="connsiteY141" fmla="*/ 161439 h 2331720"/>
              <a:gd name="connsiteX142" fmla="*/ 4661351 w 12192000"/>
              <a:gd name="connsiteY142" fmla="*/ 184604 h 2331720"/>
              <a:gd name="connsiteX143" fmla="*/ 4633745 w 12192000"/>
              <a:gd name="connsiteY143" fmla="*/ 238701 h 2331720"/>
              <a:gd name="connsiteX144" fmla="*/ 4797252 w 12192000"/>
              <a:gd name="connsiteY144" fmla="*/ 255846 h 2331720"/>
              <a:gd name="connsiteX145" fmla="*/ 4933884 w 12192000"/>
              <a:gd name="connsiteY145" fmla="*/ 264524 h 2331720"/>
              <a:gd name="connsiteX146" fmla="*/ 4981509 w 12192000"/>
              <a:gd name="connsiteY146" fmla="*/ 267242 h 2331720"/>
              <a:gd name="connsiteX147" fmla="*/ 5135814 w 12192000"/>
              <a:gd name="connsiteY147" fmla="*/ 266264 h 2331720"/>
              <a:gd name="connsiteX148" fmla="*/ 5257734 w 12192000"/>
              <a:gd name="connsiteY148" fmla="*/ 277920 h 2331720"/>
              <a:gd name="connsiteX149" fmla="*/ 5487297 w 12192000"/>
              <a:gd name="connsiteY149" fmla="*/ 325456 h 2331720"/>
              <a:gd name="connsiteX150" fmla="*/ 5716314 w 12192000"/>
              <a:gd name="connsiteY150" fmla="*/ 322192 h 2331720"/>
              <a:gd name="connsiteX151" fmla="*/ 5656940 w 12192000"/>
              <a:gd name="connsiteY151" fmla="*/ 286326 h 2331720"/>
              <a:gd name="connsiteX152" fmla="*/ 5626161 w 12192000"/>
              <a:gd name="connsiteY152" fmla="*/ 255846 h 2331720"/>
              <a:gd name="connsiteX153" fmla="*/ 5624256 w 12192000"/>
              <a:gd name="connsiteY153" fmla="*/ 215841 h 2331720"/>
              <a:gd name="connsiteX154" fmla="*/ 5638734 w 12192000"/>
              <a:gd name="connsiteY154" fmla="*/ 208267 h 2331720"/>
              <a:gd name="connsiteX155" fmla="*/ 5747319 w 12192000"/>
              <a:gd name="connsiteY155" fmla="*/ 210898 h 2331720"/>
              <a:gd name="connsiteX156" fmla="*/ 5745414 w 12192000"/>
              <a:gd name="connsiteY156" fmla="*/ 159507 h 2331720"/>
              <a:gd name="connsiteX157" fmla="*/ 5745414 w 12192000"/>
              <a:gd name="connsiteY157" fmla="*/ 123585 h 2331720"/>
              <a:gd name="connsiteX158" fmla="*/ 5757086 w 12192000"/>
              <a:gd name="connsiteY158" fmla="*/ 98275 h 2331720"/>
              <a:gd name="connsiteX159" fmla="*/ 5849325 w 12192000"/>
              <a:gd name="connsiteY159" fmla="*/ 53570 h 2331720"/>
              <a:gd name="connsiteX160" fmla="*/ 5909244 w 12192000"/>
              <a:gd name="connsiteY160" fmla="*/ 57538 h 2331720"/>
              <a:gd name="connsiteX161" fmla="*/ 5907274 w 12192000"/>
              <a:gd name="connsiteY161" fmla="*/ 65229 h 2331720"/>
              <a:gd name="connsiteX162" fmla="*/ 5926252 w 12192000"/>
              <a:gd name="connsiteY162" fmla="*/ 50106 h 2331720"/>
              <a:gd name="connsiteX163" fmla="*/ 5977824 w 12192000"/>
              <a:gd name="connsiteY163" fmla="*/ 49471 h 2331720"/>
              <a:gd name="connsiteX164" fmla="*/ 5968299 w 12192000"/>
              <a:gd name="connsiteY164" fmla="*/ 67282 h 2331720"/>
              <a:gd name="connsiteX165" fmla="*/ 5969232 w 12192000"/>
              <a:gd name="connsiteY165" fmla="*/ 83157 h 2331720"/>
              <a:gd name="connsiteX166" fmla="*/ 6002863 w 12192000"/>
              <a:gd name="connsiteY166" fmla="*/ 86301 h 2331720"/>
              <a:gd name="connsiteX167" fmla="*/ 6023168 w 12192000"/>
              <a:gd name="connsiteY167" fmla="*/ 86753 h 2331720"/>
              <a:gd name="connsiteX168" fmla="*/ 6053190 w 12192000"/>
              <a:gd name="connsiteY168" fmla="*/ 81548 h 2331720"/>
              <a:gd name="connsiteX169" fmla="*/ 6088766 w 12192000"/>
              <a:gd name="connsiteY169" fmla="*/ 60995 h 2331720"/>
              <a:gd name="connsiteX170" fmla="*/ 6121301 w 12192000"/>
              <a:gd name="connsiteY170" fmla="*/ 47622 h 2331720"/>
              <a:gd name="connsiteX171" fmla="*/ 6239411 w 12192000"/>
              <a:gd name="connsiteY171" fmla="*/ 37907 h 2331720"/>
              <a:gd name="connsiteX172" fmla="*/ 6390902 w 12192000"/>
              <a:gd name="connsiteY172" fmla="*/ 55483 h 2331720"/>
              <a:gd name="connsiteX173" fmla="*/ 6453767 w 12192000"/>
              <a:gd name="connsiteY173" fmla="*/ 69914 h 2331720"/>
              <a:gd name="connsiteX174" fmla="*/ 6473124 w 12192000"/>
              <a:gd name="connsiteY174" fmla="*/ 72984 h 2331720"/>
              <a:gd name="connsiteX175" fmla="*/ 6491210 w 12192000"/>
              <a:gd name="connsiteY175" fmla="*/ 89153 h 2331720"/>
              <a:gd name="connsiteX176" fmla="*/ 6541821 w 12192000"/>
              <a:gd name="connsiteY176" fmla="*/ 63173 h 2331720"/>
              <a:gd name="connsiteX177" fmla="*/ 6578659 w 12192000"/>
              <a:gd name="connsiteY177" fmla="*/ 30804 h 2331720"/>
              <a:gd name="connsiteX178" fmla="*/ 6628360 w 12192000"/>
              <a:gd name="connsiteY178" fmla="*/ 26561 h 2331720"/>
              <a:gd name="connsiteX179" fmla="*/ 6677535 w 12192000"/>
              <a:gd name="connsiteY179" fmla="*/ 26695 h 2331720"/>
              <a:gd name="connsiteX180" fmla="*/ 6701346 w 12192000"/>
              <a:gd name="connsiteY180" fmla="*/ 77769 h 2331720"/>
              <a:gd name="connsiteX181" fmla="*/ 6702493 w 12192000"/>
              <a:gd name="connsiteY181" fmla="*/ 108183 h 2331720"/>
              <a:gd name="connsiteX182" fmla="*/ 6766832 w 12192000"/>
              <a:gd name="connsiteY182" fmla="*/ 110519 h 2331720"/>
              <a:gd name="connsiteX183" fmla="*/ 6830146 w 12192000"/>
              <a:gd name="connsiteY183" fmla="*/ 106605 h 2331720"/>
              <a:gd name="connsiteX184" fmla="*/ 6983664 w 12192000"/>
              <a:gd name="connsiteY184" fmla="*/ 129064 h 2331720"/>
              <a:gd name="connsiteX185" fmla="*/ 7056096 w 12192000"/>
              <a:gd name="connsiteY185" fmla="*/ 133858 h 2331720"/>
              <a:gd name="connsiteX186" fmla="*/ 7029073 w 12192000"/>
              <a:gd name="connsiteY186" fmla="*/ 89239 h 2331720"/>
              <a:gd name="connsiteX187" fmla="*/ 7024641 w 12192000"/>
              <a:gd name="connsiteY187" fmla="*/ 57726 h 2331720"/>
              <a:gd name="connsiteX188" fmla="*/ 7052244 w 12192000"/>
              <a:gd name="connsiteY188" fmla="*/ 46296 h 2331720"/>
              <a:gd name="connsiteX189" fmla="*/ 7125083 w 12192000"/>
              <a:gd name="connsiteY189" fmla="*/ 46054 h 2331720"/>
              <a:gd name="connsiteX190" fmla="*/ 7157019 w 12192000"/>
              <a:gd name="connsiteY190" fmla="*/ 57484 h 2331720"/>
              <a:gd name="connsiteX191" fmla="*/ 7174164 w 12192000"/>
              <a:gd name="connsiteY191" fmla="*/ 65890 h 2331720"/>
              <a:gd name="connsiteX192" fmla="*/ 7210787 w 12192000"/>
              <a:gd name="connsiteY192" fmla="*/ 95826 h 2331720"/>
              <a:gd name="connsiteX193" fmla="*/ 7234419 w 12192000"/>
              <a:gd name="connsiteY193" fmla="*/ 106407 h 2331720"/>
              <a:gd name="connsiteX194" fmla="*/ 7284762 w 12192000"/>
              <a:gd name="connsiteY194" fmla="*/ 122180 h 2331720"/>
              <a:gd name="connsiteX195" fmla="*/ 7330704 w 12192000"/>
              <a:gd name="connsiteY195" fmla="*/ 134459 h 2331720"/>
              <a:gd name="connsiteX196" fmla="*/ 7365114 w 12192000"/>
              <a:gd name="connsiteY196" fmla="*/ 141546 h 2331720"/>
              <a:gd name="connsiteX197" fmla="*/ 7395144 w 12192000"/>
              <a:gd name="connsiteY197" fmla="*/ 127230 h 2331720"/>
              <a:gd name="connsiteX198" fmla="*/ 7518211 w 12192000"/>
              <a:gd name="connsiteY198" fmla="*/ 92844 h 2331720"/>
              <a:gd name="connsiteX199" fmla="*/ 7597471 w 12192000"/>
              <a:gd name="connsiteY199" fmla="*/ 97493 h 2331720"/>
              <a:gd name="connsiteX200" fmla="*/ 7593965 w 12192000"/>
              <a:gd name="connsiteY200" fmla="*/ 117376 h 2331720"/>
              <a:gd name="connsiteX201" fmla="*/ 7497806 w 12192000"/>
              <a:gd name="connsiteY201" fmla="*/ 135173 h 2331720"/>
              <a:gd name="connsiteX202" fmla="*/ 7402589 w 12192000"/>
              <a:gd name="connsiteY202" fmla="*/ 149166 h 2331720"/>
              <a:gd name="connsiteX203" fmla="*/ 7408479 w 12192000"/>
              <a:gd name="connsiteY203" fmla="*/ 193840 h 2331720"/>
              <a:gd name="connsiteX204" fmla="*/ 7471344 w 12192000"/>
              <a:gd name="connsiteY204" fmla="*/ 213232 h 2331720"/>
              <a:gd name="connsiteX205" fmla="*/ 7616124 w 12192000"/>
              <a:gd name="connsiteY205" fmla="*/ 234044 h 2331720"/>
              <a:gd name="connsiteX206" fmla="*/ 7629927 w 12192000"/>
              <a:gd name="connsiteY206" fmla="*/ 240606 h 2331720"/>
              <a:gd name="connsiteX207" fmla="*/ 7659028 w 12192000"/>
              <a:gd name="connsiteY207" fmla="*/ 254858 h 2331720"/>
              <a:gd name="connsiteX208" fmla="*/ 7818446 w 12192000"/>
              <a:gd name="connsiteY208" fmla="*/ 269828 h 2331720"/>
              <a:gd name="connsiteX209" fmla="*/ 7962565 w 12192000"/>
              <a:gd name="connsiteY209" fmla="*/ 270546 h 2331720"/>
              <a:gd name="connsiteX210" fmla="*/ 7983701 w 12192000"/>
              <a:gd name="connsiteY210" fmla="*/ 250296 h 2331720"/>
              <a:gd name="connsiteX211" fmla="*/ 8000200 w 12192000"/>
              <a:gd name="connsiteY211" fmla="*/ 215437 h 2331720"/>
              <a:gd name="connsiteX212" fmla="*/ 8017710 w 12192000"/>
              <a:gd name="connsiteY212" fmla="*/ 180712 h 2331720"/>
              <a:gd name="connsiteX213" fmla="*/ 8100405 w 12192000"/>
              <a:gd name="connsiteY213" fmla="*/ 161222 h 2331720"/>
              <a:gd name="connsiteX214" fmla="*/ 8188097 w 12192000"/>
              <a:gd name="connsiteY214" fmla="*/ 174061 h 2331720"/>
              <a:gd name="connsiteX215" fmla="*/ 8321447 w 12192000"/>
              <a:gd name="connsiteY215" fmla="*/ 182846 h 2331720"/>
              <a:gd name="connsiteX216" fmla="*/ 8467071 w 12192000"/>
              <a:gd name="connsiteY216" fmla="*/ 176139 h 2331720"/>
              <a:gd name="connsiteX217" fmla="*/ 8515554 w 12192000"/>
              <a:gd name="connsiteY217" fmla="*/ 183783 h 2331720"/>
              <a:gd name="connsiteX218" fmla="*/ 8512332 w 12192000"/>
              <a:gd name="connsiteY218" fmla="*/ 199421 h 2331720"/>
              <a:gd name="connsiteX219" fmla="*/ 8488986 w 12192000"/>
              <a:gd name="connsiteY219" fmla="*/ 199894 h 2331720"/>
              <a:gd name="connsiteX220" fmla="*/ 8460411 w 12192000"/>
              <a:gd name="connsiteY220" fmla="*/ 209943 h 2331720"/>
              <a:gd name="connsiteX221" fmla="*/ 8454324 w 12192000"/>
              <a:gd name="connsiteY221" fmla="*/ 227712 h 2331720"/>
              <a:gd name="connsiteX222" fmla="*/ 8609792 w 12192000"/>
              <a:gd name="connsiteY222" fmla="*/ 251296 h 2331720"/>
              <a:gd name="connsiteX223" fmla="*/ 8700850 w 12192000"/>
              <a:gd name="connsiteY223" fmla="*/ 263105 h 2331720"/>
              <a:gd name="connsiteX224" fmla="*/ 8801034 w 12192000"/>
              <a:gd name="connsiteY224" fmla="*/ 263466 h 2331720"/>
              <a:gd name="connsiteX225" fmla="*/ 8842944 w 12192000"/>
              <a:gd name="connsiteY225" fmla="*/ 263332 h 2331720"/>
              <a:gd name="connsiteX226" fmla="*/ 9039159 w 12192000"/>
              <a:gd name="connsiteY226" fmla="*/ 270601 h 2331720"/>
              <a:gd name="connsiteX227" fmla="*/ 9313156 w 12192000"/>
              <a:gd name="connsiteY227" fmla="*/ 285134 h 2331720"/>
              <a:gd name="connsiteX228" fmla="*/ 9340980 w 12192000"/>
              <a:gd name="connsiteY228" fmla="*/ 282501 h 2331720"/>
              <a:gd name="connsiteX229" fmla="*/ 9368724 w 12192000"/>
              <a:gd name="connsiteY229" fmla="*/ 285393 h 2331720"/>
              <a:gd name="connsiteX230" fmla="*/ 9416306 w 12192000"/>
              <a:gd name="connsiteY230" fmla="*/ 312859 h 2331720"/>
              <a:gd name="connsiteX231" fmla="*/ 9515382 w 12192000"/>
              <a:gd name="connsiteY231" fmla="*/ 349531 h 2331720"/>
              <a:gd name="connsiteX232" fmla="*/ 9544598 w 12192000"/>
              <a:gd name="connsiteY232" fmla="*/ 348671 h 2331720"/>
              <a:gd name="connsiteX233" fmla="*/ 9620598 w 12192000"/>
              <a:gd name="connsiteY233" fmla="*/ 370729 h 2331720"/>
              <a:gd name="connsiteX234" fmla="*/ 9662612 w 12192000"/>
              <a:gd name="connsiteY234" fmla="*/ 393006 h 2331720"/>
              <a:gd name="connsiteX235" fmla="*/ 9688764 w 12192000"/>
              <a:gd name="connsiteY235" fmla="*/ 381576 h 2331720"/>
              <a:gd name="connsiteX236" fmla="*/ 9704707 w 12192000"/>
              <a:gd name="connsiteY236" fmla="*/ 370146 h 2331720"/>
              <a:gd name="connsiteX237" fmla="*/ 9740024 w 12192000"/>
              <a:gd name="connsiteY237" fmla="*/ 354906 h 2331720"/>
              <a:gd name="connsiteX238" fmla="*/ 9775517 w 12192000"/>
              <a:gd name="connsiteY238" fmla="*/ 339616 h 2331720"/>
              <a:gd name="connsiteX239" fmla="*/ 9827609 w 12192000"/>
              <a:gd name="connsiteY239" fmla="*/ 301566 h 2331720"/>
              <a:gd name="connsiteX240" fmla="*/ 9808000 w 12192000"/>
              <a:gd name="connsiteY240" fmla="*/ 272581 h 2331720"/>
              <a:gd name="connsiteX241" fmla="*/ 9803333 w 12192000"/>
              <a:gd name="connsiteY241" fmla="*/ 234862 h 2331720"/>
              <a:gd name="connsiteX242" fmla="*/ 9892553 w 12192000"/>
              <a:gd name="connsiteY242" fmla="*/ 184136 h 2331720"/>
              <a:gd name="connsiteX243" fmla="*/ 9933914 w 12192000"/>
              <a:gd name="connsiteY243" fmla="*/ 176603 h 2331720"/>
              <a:gd name="connsiteX244" fmla="*/ 9961987 w 12192000"/>
              <a:gd name="connsiteY244" fmla="*/ 179060 h 2331720"/>
              <a:gd name="connsiteX245" fmla="*/ 10012113 w 12192000"/>
              <a:gd name="connsiteY245" fmla="*/ 187266 h 2331720"/>
              <a:gd name="connsiteX246" fmla="*/ 10046904 w 12192000"/>
              <a:gd name="connsiteY246" fmla="*/ 198696 h 2331720"/>
              <a:gd name="connsiteX247" fmla="*/ 10036362 w 12192000"/>
              <a:gd name="connsiteY247" fmla="*/ 210126 h 2331720"/>
              <a:gd name="connsiteX248" fmla="*/ 10021001 w 12192000"/>
              <a:gd name="connsiteY248" fmla="*/ 223461 h 2331720"/>
              <a:gd name="connsiteX249" fmla="*/ 9953928 w 12192000"/>
              <a:gd name="connsiteY249" fmla="*/ 282926 h 2331720"/>
              <a:gd name="connsiteX250" fmla="*/ 9913554 w 12192000"/>
              <a:gd name="connsiteY250" fmla="*/ 301976 h 2331720"/>
              <a:gd name="connsiteX251" fmla="*/ 9958228 w 12192000"/>
              <a:gd name="connsiteY251" fmla="*/ 312056 h 2331720"/>
              <a:gd name="connsiteX252" fmla="*/ 10018564 w 12192000"/>
              <a:gd name="connsiteY252" fmla="*/ 283341 h 2331720"/>
              <a:gd name="connsiteX253" fmla="*/ 10279674 w 12192000"/>
              <a:gd name="connsiteY253" fmla="*/ 277664 h 2331720"/>
              <a:gd name="connsiteX254" fmla="*/ 10646595 w 12192000"/>
              <a:gd name="connsiteY254" fmla="*/ 322146 h 2331720"/>
              <a:gd name="connsiteX255" fmla="*/ 10699576 w 12192000"/>
              <a:gd name="connsiteY255" fmla="*/ 335770 h 2331720"/>
              <a:gd name="connsiteX256" fmla="*/ 10731074 w 12192000"/>
              <a:gd name="connsiteY256" fmla="*/ 346206 h 2331720"/>
              <a:gd name="connsiteX257" fmla="*/ 10759076 w 12192000"/>
              <a:gd name="connsiteY257" fmla="*/ 354906 h 2331720"/>
              <a:gd name="connsiteX258" fmla="*/ 10793288 w 12192000"/>
              <a:gd name="connsiteY258" fmla="*/ 365884 h 2331720"/>
              <a:gd name="connsiteX259" fmla="*/ 10822796 w 12192000"/>
              <a:gd name="connsiteY259" fmla="*/ 379219 h 2331720"/>
              <a:gd name="connsiteX260" fmla="*/ 10816524 w 12192000"/>
              <a:gd name="connsiteY260" fmla="*/ 402174 h 2331720"/>
              <a:gd name="connsiteX261" fmla="*/ 10702224 w 12192000"/>
              <a:gd name="connsiteY261" fmla="*/ 409031 h 2331720"/>
              <a:gd name="connsiteX262" fmla="*/ 10664124 w 12192000"/>
              <a:gd name="connsiteY262" fmla="*/ 424117 h 2331720"/>
              <a:gd name="connsiteX263" fmla="*/ 10637930 w 12192000"/>
              <a:gd name="connsiteY263" fmla="*/ 436155 h 2331720"/>
              <a:gd name="connsiteX264" fmla="*/ 10622418 w 12192000"/>
              <a:gd name="connsiteY264" fmla="*/ 472132 h 2331720"/>
              <a:gd name="connsiteX265" fmla="*/ 10693242 w 12192000"/>
              <a:gd name="connsiteY265" fmla="*/ 485525 h 2331720"/>
              <a:gd name="connsiteX266" fmla="*/ 10792108 w 12192000"/>
              <a:gd name="connsiteY266" fmla="*/ 504019 h 2331720"/>
              <a:gd name="connsiteX267" fmla="*/ 10722820 w 12192000"/>
              <a:gd name="connsiteY267" fmla="*/ 537890 h 2331720"/>
              <a:gd name="connsiteX268" fmla="*/ 10658119 w 12192000"/>
              <a:gd name="connsiteY268" fmla="*/ 559727 h 2331720"/>
              <a:gd name="connsiteX269" fmla="*/ 10827954 w 12192000"/>
              <a:gd name="connsiteY269" fmla="*/ 583309 h 2331720"/>
              <a:gd name="connsiteX270" fmla="*/ 10953684 w 12192000"/>
              <a:gd name="connsiteY270" fmla="*/ 591498 h 2331720"/>
              <a:gd name="connsiteX271" fmla="*/ 11085592 w 12192000"/>
              <a:gd name="connsiteY271" fmla="*/ 599942 h 2331720"/>
              <a:gd name="connsiteX272" fmla="*/ 11079019 w 12192000"/>
              <a:gd name="connsiteY272" fmla="*/ 545406 h 2331720"/>
              <a:gd name="connsiteX273" fmla="*/ 11044856 w 12192000"/>
              <a:gd name="connsiteY273" fmla="*/ 523424 h 2331720"/>
              <a:gd name="connsiteX274" fmla="*/ 11029753 w 12192000"/>
              <a:gd name="connsiteY274" fmla="*/ 484690 h 2331720"/>
              <a:gd name="connsiteX275" fmla="*/ 11026623 w 12192000"/>
              <a:gd name="connsiteY275" fmla="*/ 454574 h 2331720"/>
              <a:gd name="connsiteX276" fmla="*/ 11042398 w 12192000"/>
              <a:gd name="connsiteY276" fmla="*/ 383506 h 2331720"/>
              <a:gd name="connsiteX277" fmla="*/ 11038319 w 12192000"/>
              <a:gd name="connsiteY277" fmla="*/ 354906 h 2331720"/>
              <a:gd name="connsiteX278" fmla="*/ 11026357 w 12192000"/>
              <a:gd name="connsiteY278" fmla="*/ 319730 h 2331720"/>
              <a:gd name="connsiteX279" fmla="*/ 11056591 w 12192000"/>
              <a:gd name="connsiteY279" fmla="*/ 316838 h 2331720"/>
              <a:gd name="connsiteX280" fmla="*/ 11067984 w 12192000"/>
              <a:gd name="connsiteY280" fmla="*/ 340599 h 2331720"/>
              <a:gd name="connsiteX281" fmla="*/ 11077890 w 12192000"/>
              <a:gd name="connsiteY281" fmla="*/ 354906 h 2331720"/>
              <a:gd name="connsiteX282" fmla="*/ 11094654 w 12192000"/>
              <a:gd name="connsiteY282" fmla="*/ 293946 h 2331720"/>
              <a:gd name="connsiteX283" fmla="*/ 11094768 w 12192000"/>
              <a:gd name="connsiteY283" fmla="*/ 240513 h 2331720"/>
              <a:gd name="connsiteX284" fmla="*/ 11214919 w 12192000"/>
              <a:gd name="connsiteY284" fmla="*/ 218364 h 2331720"/>
              <a:gd name="connsiteX285" fmla="*/ 11309870 w 12192000"/>
              <a:gd name="connsiteY285" fmla="*/ 225366 h 2331720"/>
              <a:gd name="connsiteX286" fmla="*/ 11380405 w 12192000"/>
              <a:gd name="connsiteY286" fmla="*/ 236557 h 2331720"/>
              <a:gd name="connsiteX287" fmla="*/ 11392608 w 12192000"/>
              <a:gd name="connsiteY287" fmla="*/ 243065 h 2331720"/>
              <a:gd name="connsiteX288" fmla="*/ 11382266 w 12192000"/>
              <a:gd name="connsiteY288" fmla="*/ 274798 h 2331720"/>
              <a:gd name="connsiteX289" fmla="*/ 11365179 w 12192000"/>
              <a:gd name="connsiteY289" fmla="*/ 286228 h 2331720"/>
              <a:gd name="connsiteX290" fmla="*/ 11401374 w 12192000"/>
              <a:gd name="connsiteY290" fmla="*/ 312996 h 2331720"/>
              <a:gd name="connsiteX291" fmla="*/ 11482741 w 12192000"/>
              <a:gd name="connsiteY291" fmla="*/ 335856 h 2331720"/>
              <a:gd name="connsiteX292" fmla="*/ 11534369 w 12192000"/>
              <a:gd name="connsiteY292" fmla="*/ 360525 h 2331720"/>
              <a:gd name="connsiteX293" fmla="*/ 11621350 w 12192000"/>
              <a:gd name="connsiteY293" fmla="*/ 402691 h 2331720"/>
              <a:gd name="connsiteX294" fmla="*/ 11656031 w 12192000"/>
              <a:gd name="connsiteY294" fmla="*/ 438589 h 2331720"/>
              <a:gd name="connsiteX295" fmla="*/ 11665521 w 12192000"/>
              <a:gd name="connsiteY295" fmla="*/ 469321 h 2331720"/>
              <a:gd name="connsiteX296" fmla="*/ 11744790 w 12192000"/>
              <a:gd name="connsiteY296" fmla="*/ 506549 h 2331720"/>
              <a:gd name="connsiteX297" fmla="*/ 11713930 w 12192000"/>
              <a:gd name="connsiteY297" fmla="*/ 522546 h 2331720"/>
              <a:gd name="connsiteX298" fmla="*/ 11673395 w 12192000"/>
              <a:gd name="connsiteY298" fmla="*/ 528882 h 2331720"/>
              <a:gd name="connsiteX299" fmla="*/ 11633179 w 12192000"/>
              <a:gd name="connsiteY299" fmla="*/ 544605 h 2331720"/>
              <a:gd name="connsiteX300" fmla="*/ 11589263 w 12192000"/>
              <a:gd name="connsiteY300" fmla="*/ 580179 h 2331720"/>
              <a:gd name="connsiteX301" fmla="*/ 11563540 w 12192000"/>
              <a:gd name="connsiteY301" fmla="*/ 606366 h 2331720"/>
              <a:gd name="connsiteX302" fmla="*/ 11529146 w 12192000"/>
              <a:gd name="connsiteY302" fmla="*/ 615304 h 2331720"/>
              <a:gd name="connsiteX303" fmla="*/ 11500593 w 12192000"/>
              <a:gd name="connsiteY303" fmla="*/ 615304 h 2331720"/>
              <a:gd name="connsiteX304" fmla="*/ 11459327 w 12192000"/>
              <a:gd name="connsiteY304" fmla="*/ 627321 h 2331720"/>
              <a:gd name="connsiteX305" fmla="*/ 11440133 w 12192000"/>
              <a:gd name="connsiteY305" fmla="*/ 658233 h 2331720"/>
              <a:gd name="connsiteX306" fmla="*/ 11444755 w 12192000"/>
              <a:gd name="connsiteY306" fmla="*/ 691382 h 2331720"/>
              <a:gd name="connsiteX307" fmla="*/ 11432824 w 12192000"/>
              <a:gd name="connsiteY307" fmla="*/ 742695 h 2331720"/>
              <a:gd name="connsiteX308" fmla="*/ 11447079 w 12192000"/>
              <a:gd name="connsiteY308" fmla="*/ 776421 h 2331720"/>
              <a:gd name="connsiteX309" fmla="*/ 11488244 w 12192000"/>
              <a:gd name="connsiteY309" fmla="*/ 791732 h 2331720"/>
              <a:gd name="connsiteX310" fmla="*/ 11490350 w 12192000"/>
              <a:gd name="connsiteY310" fmla="*/ 808296 h 2331720"/>
              <a:gd name="connsiteX311" fmla="*/ 11529443 w 12192000"/>
              <a:gd name="connsiteY311" fmla="*/ 834966 h 2331720"/>
              <a:gd name="connsiteX312" fmla="*/ 11555664 w 12192000"/>
              <a:gd name="connsiteY312" fmla="*/ 844872 h 2331720"/>
              <a:gd name="connsiteX313" fmla="*/ 11521755 w 12192000"/>
              <a:gd name="connsiteY313" fmla="*/ 872950 h 2331720"/>
              <a:gd name="connsiteX314" fmla="*/ 11517564 w 12192000"/>
              <a:gd name="connsiteY314" fmla="*/ 864749 h 2331720"/>
              <a:gd name="connsiteX315" fmla="*/ 11517762 w 12192000"/>
              <a:gd name="connsiteY315" fmla="*/ 859721 h 2331720"/>
              <a:gd name="connsiteX316" fmla="*/ 11508154 w 12192000"/>
              <a:gd name="connsiteY316" fmla="*/ 920462 h 2331720"/>
              <a:gd name="connsiteX317" fmla="*/ 11528123 w 12192000"/>
              <a:gd name="connsiteY317" fmla="*/ 930846 h 2331720"/>
              <a:gd name="connsiteX318" fmla="*/ 11545253 w 12192000"/>
              <a:gd name="connsiteY318" fmla="*/ 932866 h 2331720"/>
              <a:gd name="connsiteX319" fmla="*/ 11557873 w 12192000"/>
              <a:gd name="connsiteY319" fmla="*/ 949266 h 2331720"/>
              <a:gd name="connsiteX320" fmla="*/ 11576201 w 12192000"/>
              <a:gd name="connsiteY320" fmla="*/ 964506 h 2331720"/>
              <a:gd name="connsiteX321" fmla="*/ 11631673 w 12192000"/>
              <a:gd name="connsiteY321" fmla="*/ 978992 h 2331720"/>
              <a:gd name="connsiteX322" fmla="*/ 11690560 w 12192000"/>
              <a:gd name="connsiteY322" fmla="*/ 981844 h 2331720"/>
              <a:gd name="connsiteX323" fmla="*/ 11746458 w 12192000"/>
              <a:gd name="connsiteY323" fmla="*/ 973876 h 2331720"/>
              <a:gd name="connsiteX324" fmla="*/ 11784419 w 12192000"/>
              <a:gd name="connsiteY324" fmla="*/ 998612 h 2331720"/>
              <a:gd name="connsiteX325" fmla="*/ 11730808 w 12192000"/>
              <a:gd name="connsiteY325" fmla="*/ 1010226 h 2331720"/>
              <a:gd name="connsiteX326" fmla="*/ 11682762 w 12192000"/>
              <a:gd name="connsiteY326" fmla="*/ 1020845 h 2331720"/>
              <a:gd name="connsiteX327" fmla="*/ 11725252 w 12192000"/>
              <a:gd name="connsiteY327" fmla="*/ 1063566 h 2331720"/>
              <a:gd name="connsiteX328" fmla="*/ 11742101 w 12192000"/>
              <a:gd name="connsiteY328" fmla="*/ 1070775 h 2331720"/>
              <a:gd name="connsiteX329" fmla="*/ 11776053 w 12192000"/>
              <a:gd name="connsiteY329" fmla="*/ 1076807 h 2331720"/>
              <a:gd name="connsiteX330" fmla="*/ 11826650 w 12192000"/>
              <a:gd name="connsiteY330" fmla="*/ 1123103 h 2331720"/>
              <a:gd name="connsiteX331" fmla="*/ 11800268 w 12192000"/>
              <a:gd name="connsiteY331" fmla="*/ 1155870 h 2331720"/>
              <a:gd name="connsiteX332" fmla="*/ 11773087 w 12192000"/>
              <a:gd name="connsiteY332" fmla="*/ 1155412 h 2331720"/>
              <a:gd name="connsiteX333" fmla="*/ 11697856 w 12192000"/>
              <a:gd name="connsiteY333" fmla="*/ 1171559 h 2331720"/>
              <a:gd name="connsiteX334" fmla="*/ 11726503 w 12192000"/>
              <a:gd name="connsiteY334" fmla="*/ 1223586 h 2331720"/>
              <a:gd name="connsiteX335" fmla="*/ 11749976 w 12192000"/>
              <a:gd name="connsiteY335" fmla="*/ 1231206 h 2331720"/>
              <a:gd name="connsiteX336" fmla="*/ 11788525 w 12192000"/>
              <a:gd name="connsiteY336" fmla="*/ 1238826 h 2331720"/>
              <a:gd name="connsiteX337" fmla="*/ 11822366 w 12192000"/>
              <a:gd name="connsiteY337" fmla="*/ 1252738 h 2331720"/>
              <a:gd name="connsiteX338" fmla="*/ 11769885 w 12192000"/>
              <a:gd name="connsiteY338" fmla="*/ 1297803 h 2331720"/>
              <a:gd name="connsiteX339" fmla="*/ 11738460 w 12192000"/>
              <a:gd name="connsiteY339" fmla="*/ 1305275 h 2331720"/>
              <a:gd name="connsiteX340" fmla="*/ 11700533 w 12192000"/>
              <a:gd name="connsiteY340" fmla="*/ 1312376 h 2331720"/>
              <a:gd name="connsiteX341" fmla="*/ 11669966 w 12192000"/>
              <a:gd name="connsiteY341" fmla="*/ 1341696 h 2331720"/>
              <a:gd name="connsiteX342" fmla="*/ 11690052 w 12192000"/>
              <a:gd name="connsiteY342" fmla="*/ 1353126 h 2331720"/>
              <a:gd name="connsiteX343" fmla="*/ 11713884 w 12192000"/>
              <a:gd name="connsiteY343" fmla="*/ 1359857 h 2331720"/>
              <a:gd name="connsiteX344" fmla="*/ 11795696 w 12192000"/>
              <a:gd name="connsiteY344" fmla="*/ 1382171 h 2331720"/>
              <a:gd name="connsiteX345" fmla="*/ 11880356 w 12192000"/>
              <a:gd name="connsiteY345" fmla="*/ 1402983 h 2331720"/>
              <a:gd name="connsiteX346" fmla="*/ 11927981 w 12192000"/>
              <a:gd name="connsiteY346" fmla="*/ 1414086 h 2331720"/>
              <a:gd name="connsiteX347" fmla="*/ 11967262 w 12192000"/>
              <a:gd name="connsiteY347" fmla="*/ 1423611 h 2331720"/>
              <a:gd name="connsiteX348" fmla="*/ 11974114 w 12192000"/>
              <a:gd name="connsiteY348" fmla="*/ 1422501 h 2331720"/>
              <a:gd name="connsiteX349" fmla="*/ 12005246 w 12192000"/>
              <a:gd name="connsiteY349" fmla="*/ 1436072 h 2331720"/>
              <a:gd name="connsiteX350" fmla="*/ 11970597 w 12192000"/>
              <a:gd name="connsiteY350" fmla="*/ 1450916 h 2331720"/>
              <a:gd name="connsiteX351" fmla="*/ 11926385 w 12192000"/>
              <a:gd name="connsiteY351" fmla="*/ 1458852 h 2331720"/>
              <a:gd name="connsiteX352" fmla="*/ 11900167 w 12192000"/>
              <a:gd name="connsiteY352" fmla="*/ 1462433 h 2331720"/>
              <a:gd name="connsiteX353" fmla="*/ 11879316 w 12192000"/>
              <a:gd name="connsiteY353" fmla="*/ 1469009 h 2331720"/>
              <a:gd name="connsiteX354" fmla="*/ 11852484 w 12192000"/>
              <a:gd name="connsiteY354" fmla="*/ 1476618 h 2331720"/>
              <a:gd name="connsiteX355" fmla="*/ 11812204 w 12192000"/>
              <a:gd name="connsiteY355" fmla="*/ 1502273 h 2331720"/>
              <a:gd name="connsiteX356" fmla="*/ 11834612 w 12192000"/>
              <a:gd name="connsiteY356" fmla="*/ 1513146 h 2331720"/>
              <a:gd name="connsiteX357" fmla="*/ 11852836 w 12192000"/>
              <a:gd name="connsiteY357" fmla="*/ 1518861 h 2331720"/>
              <a:gd name="connsiteX358" fmla="*/ 11885221 w 12192000"/>
              <a:gd name="connsiteY358" fmla="*/ 1524576 h 2331720"/>
              <a:gd name="connsiteX359" fmla="*/ 11920051 w 12192000"/>
              <a:gd name="connsiteY359" fmla="*/ 1541721 h 2331720"/>
              <a:gd name="connsiteX360" fmla="*/ 11893381 w 12192000"/>
              <a:gd name="connsiteY360" fmla="*/ 1558782 h 2331720"/>
              <a:gd name="connsiteX361" fmla="*/ 11804666 w 12192000"/>
              <a:gd name="connsiteY361" fmla="*/ 1535040 h 2331720"/>
              <a:gd name="connsiteX362" fmla="*/ 11783054 w 12192000"/>
              <a:gd name="connsiteY362" fmla="*/ 1527331 h 2331720"/>
              <a:gd name="connsiteX363" fmla="*/ 11741524 w 12192000"/>
              <a:gd name="connsiteY363" fmla="*/ 1530509 h 2331720"/>
              <a:gd name="connsiteX364" fmla="*/ 11713824 w 12192000"/>
              <a:gd name="connsiteY364" fmla="*/ 1542303 h 2331720"/>
              <a:gd name="connsiteX365" fmla="*/ 11644214 w 12192000"/>
              <a:gd name="connsiteY365" fmla="*/ 1553609 h 2331720"/>
              <a:gd name="connsiteX366" fmla="*/ 11563360 w 12192000"/>
              <a:gd name="connsiteY366" fmla="*/ 1570386 h 2331720"/>
              <a:gd name="connsiteX367" fmla="*/ 11591448 w 12192000"/>
              <a:gd name="connsiteY367" fmla="*/ 1581726 h 2331720"/>
              <a:gd name="connsiteX368" fmla="*/ 11607557 w 12192000"/>
              <a:gd name="connsiteY368" fmla="*/ 1595053 h 2331720"/>
              <a:gd name="connsiteX369" fmla="*/ 11535246 w 12192000"/>
              <a:gd name="connsiteY369" fmla="*/ 1608388 h 2331720"/>
              <a:gd name="connsiteX370" fmla="*/ 11460088 w 12192000"/>
              <a:gd name="connsiteY370" fmla="*/ 1613807 h 2331720"/>
              <a:gd name="connsiteX371" fmla="*/ 11432226 w 12192000"/>
              <a:gd name="connsiteY371" fmla="*/ 1607610 h 2331720"/>
              <a:gd name="connsiteX372" fmla="*/ 11381758 w 12192000"/>
              <a:gd name="connsiteY372" fmla="*/ 1617439 h 2331720"/>
              <a:gd name="connsiteX373" fmla="*/ 11270440 w 12192000"/>
              <a:gd name="connsiteY373" fmla="*/ 1665546 h 2331720"/>
              <a:gd name="connsiteX374" fmla="*/ 11203905 w 12192000"/>
              <a:gd name="connsiteY374" fmla="*/ 1690213 h 2331720"/>
              <a:gd name="connsiteX375" fmla="*/ 11195809 w 12192000"/>
              <a:gd name="connsiteY375" fmla="*/ 1725080 h 2331720"/>
              <a:gd name="connsiteX376" fmla="*/ 11176130 w 12192000"/>
              <a:gd name="connsiteY376" fmla="*/ 1736397 h 2331720"/>
              <a:gd name="connsiteX377" fmla="*/ 11296586 w 12192000"/>
              <a:gd name="connsiteY377" fmla="*/ 1783597 h 2331720"/>
              <a:gd name="connsiteX378" fmla="*/ 11335700 w 12192000"/>
              <a:gd name="connsiteY378" fmla="*/ 1794062 h 2331720"/>
              <a:gd name="connsiteX379" fmla="*/ 11369990 w 12192000"/>
              <a:gd name="connsiteY379" fmla="*/ 1801793 h 2331720"/>
              <a:gd name="connsiteX380" fmla="*/ 11388026 w 12192000"/>
              <a:gd name="connsiteY380" fmla="*/ 1805186 h 2331720"/>
              <a:gd name="connsiteX381" fmla="*/ 11475656 w 12192000"/>
              <a:gd name="connsiteY381" fmla="*/ 1812111 h 2331720"/>
              <a:gd name="connsiteX382" fmla="*/ 11554215 w 12192000"/>
              <a:gd name="connsiteY382" fmla="*/ 1830702 h 2331720"/>
              <a:gd name="connsiteX383" fmla="*/ 11575170 w 12192000"/>
              <a:gd name="connsiteY383" fmla="*/ 1859453 h 2331720"/>
              <a:gd name="connsiteX384" fmla="*/ 11593766 w 12192000"/>
              <a:gd name="connsiteY384" fmla="*/ 1882892 h 2331720"/>
              <a:gd name="connsiteX385" fmla="*/ 11505897 w 12192000"/>
              <a:gd name="connsiteY385" fmla="*/ 1894146 h 2331720"/>
              <a:gd name="connsiteX386" fmla="*/ 11413604 w 12192000"/>
              <a:gd name="connsiteY386" fmla="*/ 1905673 h 2331720"/>
              <a:gd name="connsiteX387" fmla="*/ 11474487 w 12192000"/>
              <a:gd name="connsiteY387" fmla="*/ 1950674 h 2331720"/>
              <a:gd name="connsiteX388" fmla="*/ 11533951 w 12192000"/>
              <a:gd name="connsiteY388" fmla="*/ 1984691 h 2331720"/>
              <a:gd name="connsiteX389" fmla="*/ 11553749 w 12192000"/>
              <a:gd name="connsiteY389" fmla="*/ 2010730 h 2331720"/>
              <a:gd name="connsiteX390" fmla="*/ 11546141 w 12192000"/>
              <a:gd name="connsiteY390" fmla="*/ 2043446 h 2331720"/>
              <a:gd name="connsiteX391" fmla="*/ 11479466 w 12192000"/>
              <a:gd name="connsiteY391" fmla="*/ 2051039 h 2331720"/>
              <a:gd name="connsiteX392" fmla="*/ 11388049 w 12192000"/>
              <a:gd name="connsiteY392" fmla="*/ 2060570 h 2331720"/>
              <a:gd name="connsiteX393" fmla="*/ 11327619 w 12192000"/>
              <a:gd name="connsiteY393" fmla="*/ 2084646 h 2331720"/>
              <a:gd name="connsiteX394" fmla="*/ 11300396 w 12192000"/>
              <a:gd name="connsiteY394" fmla="*/ 2092266 h 2331720"/>
              <a:gd name="connsiteX395" fmla="*/ 11258305 w 12192000"/>
              <a:gd name="connsiteY395" fmla="*/ 2099886 h 2331720"/>
              <a:gd name="connsiteX396" fmla="*/ 11208910 w 12192000"/>
              <a:gd name="connsiteY396" fmla="*/ 2153017 h 2331720"/>
              <a:gd name="connsiteX397" fmla="*/ 11213689 w 12192000"/>
              <a:gd name="connsiteY397" fmla="*/ 2174774 h 2331720"/>
              <a:gd name="connsiteX398" fmla="*/ 11165602 w 12192000"/>
              <a:gd name="connsiteY398" fmla="*/ 2178941 h 2331720"/>
              <a:gd name="connsiteX399" fmla="*/ 10927016 w 12192000"/>
              <a:gd name="connsiteY399" fmla="*/ 2174208 h 2331720"/>
              <a:gd name="connsiteX400" fmla="*/ 10877486 w 12192000"/>
              <a:gd name="connsiteY400" fmla="*/ 2128735 h 2331720"/>
              <a:gd name="connsiteX401" fmla="*/ 10867961 w 12192000"/>
              <a:gd name="connsiteY401" fmla="*/ 2120067 h 2331720"/>
              <a:gd name="connsiteX402" fmla="*/ 10871038 w 12192000"/>
              <a:gd name="connsiteY402" fmla="*/ 2107181 h 2331720"/>
              <a:gd name="connsiteX403" fmla="*/ 10907589 w 12192000"/>
              <a:gd name="connsiteY403" fmla="*/ 2090438 h 2331720"/>
              <a:gd name="connsiteX404" fmla="*/ 10947004 w 12192000"/>
              <a:gd name="connsiteY404" fmla="*/ 2084144 h 2331720"/>
              <a:gd name="connsiteX405" fmla="*/ 11020942 w 12192000"/>
              <a:gd name="connsiteY405" fmla="*/ 2071807 h 2331720"/>
              <a:gd name="connsiteX406" fmla="*/ 11082262 w 12192000"/>
              <a:gd name="connsiteY406" fmla="*/ 2065094 h 2331720"/>
              <a:gd name="connsiteX407" fmla="*/ 11080447 w 12192000"/>
              <a:gd name="connsiteY407" fmla="*/ 2050295 h 2331720"/>
              <a:gd name="connsiteX408" fmla="*/ 10929011 w 12192000"/>
              <a:gd name="connsiteY408" fmla="*/ 2042562 h 2331720"/>
              <a:gd name="connsiteX409" fmla="*/ 10709954 w 12192000"/>
              <a:gd name="connsiteY409" fmla="*/ 2076532 h 2331720"/>
              <a:gd name="connsiteX410" fmla="*/ 10683279 w 12192000"/>
              <a:gd name="connsiteY410" fmla="*/ 2107449 h 2331720"/>
              <a:gd name="connsiteX411" fmla="*/ 10643195 w 12192000"/>
              <a:gd name="connsiteY411" fmla="*/ 2155464 h 2331720"/>
              <a:gd name="connsiteX412" fmla="*/ 10610809 w 12192000"/>
              <a:gd name="connsiteY412" fmla="*/ 2198934 h 2331720"/>
              <a:gd name="connsiteX413" fmla="*/ 10521578 w 12192000"/>
              <a:gd name="connsiteY413" fmla="*/ 2207587 h 2331720"/>
              <a:gd name="connsiteX414" fmla="*/ 10409314 w 12192000"/>
              <a:gd name="connsiteY414" fmla="*/ 2215191 h 2331720"/>
              <a:gd name="connsiteX415" fmla="*/ 10363975 w 12192000"/>
              <a:gd name="connsiteY415" fmla="*/ 2214263 h 2331720"/>
              <a:gd name="connsiteX416" fmla="*/ 10320337 w 12192000"/>
              <a:gd name="connsiteY416" fmla="*/ 2206566 h 2331720"/>
              <a:gd name="connsiteX417" fmla="*/ 10281855 w 12192000"/>
              <a:gd name="connsiteY417" fmla="*/ 2200851 h 2331720"/>
              <a:gd name="connsiteX418" fmla="*/ 10250741 w 12192000"/>
              <a:gd name="connsiteY418" fmla="*/ 2180601 h 2331720"/>
              <a:gd name="connsiteX419" fmla="*/ 10236236 w 12192000"/>
              <a:gd name="connsiteY419" fmla="*/ 2145606 h 2331720"/>
              <a:gd name="connsiteX420" fmla="*/ 10304749 w 12192000"/>
              <a:gd name="connsiteY420" fmla="*/ 2112807 h 2331720"/>
              <a:gd name="connsiteX421" fmla="*/ 10248044 w 12192000"/>
              <a:gd name="connsiteY421" fmla="*/ 2083494 h 2331720"/>
              <a:gd name="connsiteX422" fmla="*/ 10153586 w 12192000"/>
              <a:gd name="connsiteY422" fmla="*/ 2061180 h 2331720"/>
              <a:gd name="connsiteX423" fmla="*/ 10174922 w 12192000"/>
              <a:gd name="connsiteY423" fmla="*/ 2046546 h 2331720"/>
              <a:gd name="connsiteX424" fmla="*/ 10205001 w 12192000"/>
              <a:gd name="connsiteY424" fmla="*/ 2037803 h 2331720"/>
              <a:gd name="connsiteX425" fmla="*/ 10157396 w 12192000"/>
              <a:gd name="connsiteY425" fmla="*/ 1997679 h 2331720"/>
              <a:gd name="connsiteX426" fmla="*/ 10014856 w 12192000"/>
              <a:gd name="connsiteY426" fmla="*/ 2001666 h 2331720"/>
              <a:gd name="connsiteX427" fmla="*/ 10013794 w 12192000"/>
              <a:gd name="connsiteY427" fmla="*/ 2045224 h 2331720"/>
              <a:gd name="connsiteX428" fmla="*/ 10022111 w 12192000"/>
              <a:gd name="connsiteY428" fmla="*/ 2063458 h 2331720"/>
              <a:gd name="connsiteX429" fmla="*/ 9753536 w 12192000"/>
              <a:gd name="connsiteY429" fmla="*/ 2084849 h 2331720"/>
              <a:gd name="connsiteX430" fmla="*/ 9624444 w 12192000"/>
              <a:gd name="connsiteY430" fmla="*/ 2096318 h 2331720"/>
              <a:gd name="connsiteX431" fmla="*/ 9584954 w 12192000"/>
              <a:gd name="connsiteY431" fmla="*/ 2107506 h 2331720"/>
              <a:gd name="connsiteX432" fmla="*/ 9555416 w 12192000"/>
              <a:gd name="connsiteY432" fmla="*/ 2122746 h 2331720"/>
              <a:gd name="connsiteX433" fmla="*/ 9528500 w 12192000"/>
              <a:gd name="connsiteY433" fmla="*/ 2137986 h 2331720"/>
              <a:gd name="connsiteX434" fmla="*/ 9498266 w 12192000"/>
              <a:gd name="connsiteY434" fmla="*/ 2153226 h 2331720"/>
              <a:gd name="connsiteX435" fmla="*/ 9471224 w 12192000"/>
              <a:gd name="connsiteY435" fmla="*/ 2168466 h 2331720"/>
              <a:gd name="connsiteX436" fmla="*/ 9439108 w 12192000"/>
              <a:gd name="connsiteY436" fmla="*/ 2175536 h 2331720"/>
              <a:gd name="connsiteX437" fmla="*/ 9328847 w 12192000"/>
              <a:gd name="connsiteY437" fmla="*/ 2209367 h 2331720"/>
              <a:gd name="connsiteX438" fmla="*/ 9298441 w 12192000"/>
              <a:gd name="connsiteY438" fmla="*/ 2219050 h 2331720"/>
              <a:gd name="connsiteX439" fmla="*/ 9142104 w 12192000"/>
              <a:gd name="connsiteY439" fmla="*/ 2226270 h 2331720"/>
              <a:gd name="connsiteX440" fmla="*/ 8995346 w 12192000"/>
              <a:gd name="connsiteY440" fmla="*/ 2227570 h 2331720"/>
              <a:gd name="connsiteX441" fmla="*/ 8995346 w 12192000"/>
              <a:gd name="connsiteY441" fmla="*/ 2209448 h 2331720"/>
              <a:gd name="connsiteX442" fmla="*/ 9001746 w 12192000"/>
              <a:gd name="connsiteY442" fmla="*/ 2191326 h 2331720"/>
              <a:gd name="connsiteX443" fmla="*/ 9018133 w 12192000"/>
              <a:gd name="connsiteY443" fmla="*/ 2161065 h 2331720"/>
              <a:gd name="connsiteX444" fmla="*/ 9028121 w 12192000"/>
              <a:gd name="connsiteY444" fmla="*/ 2130804 h 2331720"/>
              <a:gd name="connsiteX445" fmla="*/ 9124129 w 12192000"/>
              <a:gd name="connsiteY445" fmla="*/ 2128680 h 2331720"/>
              <a:gd name="connsiteX446" fmla="*/ 9220136 w 12192000"/>
              <a:gd name="connsiteY446" fmla="*/ 2108054 h 2331720"/>
              <a:gd name="connsiteX447" fmla="*/ 9197329 w 12192000"/>
              <a:gd name="connsiteY447" fmla="*/ 2083453 h 2331720"/>
              <a:gd name="connsiteX448" fmla="*/ 8990803 w 12192000"/>
              <a:gd name="connsiteY448" fmla="*/ 2093452 h 2331720"/>
              <a:gd name="connsiteX449" fmla="*/ 8848212 w 12192000"/>
              <a:gd name="connsiteY449" fmla="*/ 2100054 h 2331720"/>
              <a:gd name="connsiteX450" fmla="*/ 8678151 w 12192000"/>
              <a:gd name="connsiteY450" fmla="*/ 2114500 h 2331720"/>
              <a:gd name="connsiteX451" fmla="*/ 8641507 w 12192000"/>
              <a:gd name="connsiteY451" fmla="*/ 2137193 h 2331720"/>
              <a:gd name="connsiteX452" fmla="*/ 8621011 w 12192000"/>
              <a:gd name="connsiteY452" fmla="*/ 2145606 h 2331720"/>
              <a:gd name="connsiteX453" fmla="*/ 8608125 w 12192000"/>
              <a:gd name="connsiteY453" fmla="*/ 2166561 h 2331720"/>
              <a:gd name="connsiteX454" fmla="*/ 8639111 w 12192000"/>
              <a:gd name="connsiteY454" fmla="*/ 2189881 h 2331720"/>
              <a:gd name="connsiteX455" fmla="*/ 8656800 w 12192000"/>
              <a:gd name="connsiteY455" fmla="*/ 2218540 h 2331720"/>
              <a:gd name="connsiteX456" fmla="*/ 8553893 w 12192000"/>
              <a:gd name="connsiteY456" fmla="*/ 2229426 h 2331720"/>
              <a:gd name="connsiteX457" fmla="*/ 8422726 w 12192000"/>
              <a:gd name="connsiteY457" fmla="*/ 2210542 h 2331720"/>
              <a:gd name="connsiteX458" fmla="*/ 8313617 w 12192000"/>
              <a:gd name="connsiteY458" fmla="*/ 2206321 h 2331720"/>
              <a:gd name="connsiteX459" fmla="*/ 8212425 w 12192000"/>
              <a:gd name="connsiteY459" fmla="*/ 2227208 h 2331720"/>
              <a:gd name="connsiteX460" fmla="*/ 8099996 w 12192000"/>
              <a:gd name="connsiteY460" fmla="*/ 2236901 h 2331720"/>
              <a:gd name="connsiteX461" fmla="*/ 8058086 w 12192000"/>
              <a:gd name="connsiteY461" fmla="*/ 2243763 h 2331720"/>
              <a:gd name="connsiteX462" fmla="*/ 8013969 w 12192000"/>
              <a:gd name="connsiteY462" fmla="*/ 2251928 h 2331720"/>
              <a:gd name="connsiteX463" fmla="*/ 7965297 w 12192000"/>
              <a:gd name="connsiteY463" fmla="*/ 2251564 h 2331720"/>
              <a:gd name="connsiteX464" fmla="*/ 7853550 w 12192000"/>
              <a:gd name="connsiteY464" fmla="*/ 2255471 h 2331720"/>
              <a:gd name="connsiteX465" fmla="*/ 7765920 w 12192000"/>
              <a:gd name="connsiteY465" fmla="*/ 2264189 h 2331720"/>
              <a:gd name="connsiteX466" fmla="*/ 7554659 w 12192000"/>
              <a:gd name="connsiteY466" fmla="*/ 2260116 h 2331720"/>
              <a:gd name="connsiteX467" fmla="*/ 7285964 w 12192000"/>
              <a:gd name="connsiteY467" fmla="*/ 2283312 h 2331720"/>
              <a:gd name="connsiteX468" fmla="*/ 7239508 w 12192000"/>
              <a:gd name="connsiteY468" fmla="*/ 2281841 h 2331720"/>
              <a:gd name="connsiteX469" fmla="*/ 7086536 w 12192000"/>
              <a:gd name="connsiteY469" fmla="*/ 2301070 h 2331720"/>
              <a:gd name="connsiteX470" fmla="*/ 6992556 w 12192000"/>
              <a:gd name="connsiteY470" fmla="*/ 2297940 h 2331720"/>
              <a:gd name="connsiteX471" fmla="*/ 6980390 w 12192000"/>
              <a:gd name="connsiteY471" fmla="*/ 2290386 h 2331720"/>
              <a:gd name="connsiteX472" fmla="*/ 6918596 w 12192000"/>
              <a:gd name="connsiteY472" fmla="*/ 2259424 h 2331720"/>
              <a:gd name="connsiteX473" fmla="*/ 6846504 w 12192000"/>
              <a:gd name="connsiteY473" fmla="*/ 2263716 h 2331720"/>
              <a:gd name="connsiteX474" fmla="*/ 6809976 w 12192000"/>
              <a:gd name="connsiteY474" fmla="*/ 2275146 h 2331720"/>
              <a:gd name="connsiteX475" fmla="*/ 6770398 w 12192000"/>
              <a:gd name="connsiteY475" fmla="*/ 2286491 h 2331720"/>
              <a:gd name="connsiteX476" fmla="*/ 6622007 w 12192000"/>
              <a:gd name="connsiteY476" fmla="*/ 2287469 h 2331720"/>
              <a:gd name="connsiteX477" fmla="*/ 6573237 w 12192000"/>
              <a:gd name="connsiteY477" fmla="*/ 2278735 h 2331720"/>
              <a:gd name="connsiteX478" fmla="*/ 6257592 w 12192000"/>
              <a:gd name="connsiteY478" fmla="*/ 2278119 h 2331720"/>
              <a:gd name="connsiteX479" fmla="*/ 6208062 w 12192000"/>
              <a:gd name="connsiteY479" fmla="*/ 2272045 h 2331720"/>
              <a:gd name="connsiteX480" fmla="*/ 6139825 w 12192000"/>
              <a:gd name="connsiteY480" fmla="*/ 2264874 h 2331720"/>
              <a:gd name="connsiteX481" fmla="*/ 6078096 w 12192000"/>
              <a:gd name="connsiteY481" fmla="*/ 2257382 h 2331720"/>
              <a:gd name="connsiteX482" fmla="*/ 6053255 w 12192000"/>
              <a:gd name="connsiteY482" fmla="*/ 2250973 h 2331720"/>
              <a:gd name="connsiteX483" fmla="*/ 5971173 w 12192000"/>
              <a:gd name="connsiteY483" fmla="*/ 2239540 h 2331720"/>
              <a:gd name="connsiteX484" fmla="*/ 5892480 w 12192000"/>
              <a:gd name="connsiteY484" fmla="*/ 2212662 h 2331720"/>
              <a:gd name="connsiteX485" fmla="*/ 5818275 w 12192000"/>
              <a:gd name="connsiteY485" fmla="*/ 2150206 h 2331720"/>
              <a:gd name="connsiteX486" fmla="*/ 5806367 w 12192000"/>
              <a:gd name="connsiteY486" fmla="*/ 2187958 h 2331720"/>
              <a:gd name="connsiteX487" fmla="*/ 5839479 w 12192000"/>
              <a:gd name="connsiteY487" fmla="*/ 2217469 h 2331720"/>
              <a:gd name="connsiteX488" fmla="*/ 5809005 w 12192000"/>
              <a:gd name="connsiteY488" fmla="*/ 2225895 h 2331720"/>
              <a:gd name="connsiteX489" fmla="*/ 5703504 w 12192000"/>
              <a:gd name="connsiteY489" fmla="*/ 2219289 h 2331720"/>
              <a:gd name="connsiteX490" fmla="*/ 5621589 w 12192000"/>
              <a:gd name="connsiteY490" fmla="*/ 2211809 h 2331720"/>
              <a:gd name="connsiteX491" fmla="*/ 5627304 w 12192000"/>
              <a:gd name="connsiteY491" fmla="*/ 2178294 h 2331720"/>
              <a:gd name="connsiteX492" fmla="*/ 5642544 w 12192000"/>
              <a:gd name="connsiteY492" fmla="*/ 2168044 h 2331720"/>
              <a:gd name="connsiteX493" fmla="*/ 5676834 w 12192000"/>
              <a:gd name="connsiteY493" fmla="*/ 2156638 h 2331720"/>
              <a:gd name="connsiteX494" fmla="*/ 5704149 w 12192000"/>
              <a:gd name="connsiteY494" fmla="*/ 2118555 h 2331720"/>
              <a:gd name="connsiteX495" fmla="*/ 5694624 w 12192000"/>
              <a:gd name="connsiteY495" fmla="*/ 2092266 h 2331720"/>
              <a:gd name="connsiteX496" fmla="*/ 5646354 w 12192000"/>
              <a:gd name="connsiteY496" fmla="*/ 2065110 h 2331720"/>
              <a:gd name="connsiteX497" fmla="*/ 5589204 w 12192000"/>
              <a:gd name="connsiteY497" fmla="*/ 2052143 h 2331720"/>
              <a:gd name="connsiteX498" fmla="*/ 5547294 w 12192000"/>
              <a:gd name="connsiteY498" fmla="*/ 2042342 h 2331720"/>
              <a:gd name="connsiteX499" fmla="*/ 5497764 w 12192000"/>
              <a:gd name="connsiteY499" fmla="*/ 2033751 h 2331720"/>
              <a:gd name="connsiteX500" fmla="*/ 4659551 w 12192000"/>
              <a:gd name="connsiteY500" fmla="*/ 2019884 h 2331720"/>
              <a:gd name="connsiteX501" fmla="*/ 4576808 w 12192000"/>
              <a:gd name="connsiteY501" fmla="*/ 2024274 h 2331720"/>
              <a:gd name="connsiteX502" fmla="*/ 4495217 w 12192000"/>
              <a:gd name="connsiteY502" fmla="*/ 2032143 h 2331720"/>
              <a:gd name="connsiteX503" fmla="*/ 4461444 w 12192000"/>
              <a:gd name="connsiteY503" fmla="*/ 2038926 h 2331720"/>
              <a:gd name="connsiteX504" fmla="*/ 4434658 w 12192000"/>
              <a:gd name="connsiteY504" fmla="*/ 2076803 h 2331720"/>
              <a:gd name="connsiteX505" fmla="*/ 4444495 w 12192000"/>
              <a:gd name="connsiteY505" fmla="*/ 2100505 h 2331720"/>
              <a:gd name="connsiteX506" fmla="*/ 4377624 w 12192000"/>
              <a:gd name="connsiteY506" fmla="*/ 2110606 h 2331720"/>
              <a:gd name="connsiteX507" fmla="*/ 4324284 w 12192000"/>
              <a:gd name="connsiteY507" fmla="*/ 2136130 h 2331720"/>
              <a:gd name="connsiteX508" fmla="*/ 4310949 w 12192000"/>
              <a:gd name="connsiteY508" fmla="*/ 2157859 h 2331720"/>
              <a:gd name="connsiteX509" fmla="*/ 4122776 w 12192000"/>
              <a:gd name="connsiteY509" fmla="*/ 2156787 h 2331720"/>
              <a:gd name="connsiteX510" fmla="*/ 3853749 w 12192000"/>
              <a:gd name="connsiteY510" fmla="*/ 2138290 h 2331720"/>
              <a:gd name="connsiteX511" fmla="*/ 3821364 w 12192000"/>
              <a:gd name="connsiteY511" fmla="*/ 2122746 h 2331720"/>
              <a:gd name="connsiteX512" fmla="*/ 3828984 w 12192000"/>
              <a:gd name="connsiteY512" fmla="*/ 2107506 h 2331720"/>
              <a:gd name="connsiteX513" fmla="*/ 3836604 w 12192000"/>
              <a:gd name="connsiteY513" fmla="*/ 2092872 h 2331720"/>
              <a:gd name="connsiteX514" fmla="*/ 3896304 w 12192000"/>
              <a:gd name="connsiteY514" fmla="*/ 2078008 h 2331720"/>
              <a:gd name="connsiteX515" fmla="*/ 3935664 w 12192000"/>
              <a:gd name="connsiteY515" fmla="*/ 2043663 h 2331720"/>
              <a:gd name="connsiteX516" fmla="*/ 3914709 w 12192000"/>
              <a:gd name="connsiteY516" fmla="*/ 2010785 h 2331720"/>
              <a:gd name="connsiteX517" fmla="*/ 3633154 w 12192000"/>
              <a:gd name="connsiteY517" fmla="*/ 2009707 h 2331720"/>
              <a:gd name="connsiteX518" fmla="*/ 3541126 w 12192000"/>
              <a:gd name="connsiteY518" fmla="*/ 2019654 h 2331720"/>
              <a:gd name="connsiteX519" fmla="*/ 3432744 w 12192000"/>
              <a:gd name="connsiteY519" fmla="*/ 2029628 h 2331720"/>
              <a:gd name="connsiteX520" fmla="*/ 3364164 w 12192000"/>
              <a:gd name="connsiteY520" fmla="*/ 2042465 h 2331720"/>
              <a:gd name="connsiteX521" fmla="*/ 3199182 w 12192000"/>
              <a:gd name="connsiteY521" fmla="*/ 2073317 h 2331720"/>
              <a:gd name="connsiteX522" fmla="*/ 3130221 w 12192000"/>
              <a:gd name="connsiteY522" fmla="*/ 2084646 h 2331720"/>
              <a:gd name="connsiteX523" fmla="*/ 3077493 w 12192000"/>
              <a:gd name="connsiteY523" fmla="*/ 2092426 h 2331720"/>
              <a:gd name="connsiteX524" fmla="*/ 3016914 w 12192000"/>
              <a:gd name="connsiteY524" fmla="*/ 2104643 h 2331720"/>
              <a:gd name="connsiteX525" fmla="*/ 2922446 w 12192000"/>
              <a:gd name="connsiteY525" fmla="*/ 2145561 h 2331720"/>
              <a:gd name="connsiteX526" fmla="*/ 2952780 w 12192000"/>
              <a:gd name="connsiteY526" fmla="*/ 2189707 h 2331720"/>
              <a:gd name="connsiteX527" fmla="*/ 2965875 w 12192000"/>
              <a:gd name="connsiteY527" fmla="*/ 2197561 h 2331720"/>
              <a:gd name="connsiteX528" fmla="*/ 2959207 w 12192000"/>
              <a:gd name="connsiteY528" fmla="*/ 2206183 h 2331720"/>
              <a:gd name="connsiteX529" fmla="*/ 2926986 w 12192000"/>
              <a:gd name="connsiteY529" fmla="*/ 2205663 h 2331720"/>
              <a:gd name="connsiteX530" fmla="*/ 2914021 w 12192000"/>
              <a:gd name="connsiteY530" fmla="*/ 2217318 h 2331720"/>
              <a:gd name="connsiteX531" fmla="*/ 2879521 w 12192000"/>
              <a:gd name="connsiteY531" fmla="*/ 2229171 h 2331720"/>
              <a:gd name="connsiteX532" fmla="*/ 2819194 w 12192000"/>
              <a:gd name="connsiteY532" fmla="*/ 2232885 h 2331720"/>
              <a:gd name="connsiteX533" fmla="*/ 2776003 w 12192000"/>
              <a:gd name="connsiteY533" fmla="*/ 2243694 h 2331720"/>
              <a:gd name="connsiteX534" fmla="*/ 2733240 w 12192000"/>
              <a:gd name="connsiteY534" fmla="*/ 2247791 h 2331720"/>
              <a:gd name="connsiteX535" fmla="*/ 2623656 w 12192000"/>
              <a:gd name="connsiteY535" fmla="*/ 2219249 h 2331720"/>
              <a:gd name="connsiteX536" fmla="*/ 2569150 w 12192000"/>
              <a:gd name="connsiteY536" fmla="*/ 2210560 h 2331720"/>
              <a:gd name="connsiteX537" fmla="*/ 2490921 w 12192000"/>
              <a:gd name="connsiteY537" fmla="*/ 2226386 h 2331720"/>
              <a:gd name="connsiteX538" fmla="*/ 2429961 w 12192000"/>
              <a:gd name="connsiteY538" fmla="*/ 2236257 h 2331720"/>
              <a:gd name="connsiteX539" fmla="*/ 2297364 w 12192000"/>
              <a:gd name="connsiteY539" fmla="*/ 2240623 h 2331720"/>
              <a:gd name="connsiteX540" fmla="*/ 2180002 w 12192000"/>
              <a:gd name="connsiteY540" fmla="*/ 2216308 h 2331720"/>
              <a:gd name="connsiteX541" fmla="*/ 2205408 w 12192000"/>
              <a:gd name="connsiteY541" fmla="*/ 2194114 h 2331720"/>
              <a:gd name="connsiteX542" fmla="*/ 2230949 w 12192000"/>
              <a:gd name="connsiteY542" fmla="*/ 2176969 h 2331720"/>
              <a:gd name="connsiteX543" fmla="*/ 2252235 w 12192000"/>
              <a:gd name="connsiteY543" fmla="*/ 2168466 h 2331720"/>
              <a:gd name="connsiteX544" fmla="*/ 2274866 w 12192000"/>
              <a:gd name="connsiteY544" fmla="*/ 2156600 h 2331720"/>
              <a:gd name="connsiteX545" fmla="*/ 2265332 w 12192000"/>
              <a:gd name="connsiteY545" fmla="*/ 2125350 h 2331720"/>
              <a:gd name="connsiteX546" fmla="*/ 2133281 w 12192000"/>
              <a:gd name="connsiteY546" fmla="*/ 2106319 h 2331720"/>
              <a:gd name="connsiteX547" fmla="*/ 2019067 w 12192000"/>
              <a:gd name="connsiteY547" fmla="*/ 2185494 h 2331720"/>
              <a:gd name="connsiteX548" fmla="*/ 1995239 w 12192000"/>
              <a:gd name="connsiteY548" fmla="*/ 2198458 h 2331720"/>
              <a:gd name="connsiteX549" fmla="*/ 1883550 w 12192000"/>
              <a:gd name="connsiteY549" fmla="*/ 2206234 h 2331720"/>
              <a:gd name="connsiteX550" fmla="*/ 1771584 w 12192000"/>
              <a:gd name="connsiteY550" fmla="*/ 2184371 h 2331720"/>
              <a:gd name="connsiteX551" fmla="*/ 1783341 w 12192000"/>
              <a:gd name="connsiteY551" fmla="*/ 2160575 h 2331720"/>
              <a:gd name="connsiteX552" fmla="*/ 1792795 w 12192000"/>
              <a:gd name="connsiteY552" fmla="*/ 2138863 h 2331720"/>
              <a:gd name="connsiteX553" fmla="*/ 1661023 w 12192000"/>
              <a:gd name="connsiteY553" fmla="*/ 2125204 h 2331720"/>
              <a:gd name="connsiteX554" fmla="*/ 1358928 w 12192000"/>
              <a:gd name="connsiteY554" fmla="*/ 2157753 h 2331720"/>
              <a:gd name="connsiteX555" fmla="*/ 1300668 w 12192000"/>
              <a:gd name="connsiteY555" fmla="*/ 2159322 h 2331720"/>
              <a:gd name="connsiteX556" fmla="*/ 1282380 w 12192000"/>
              <a:gd name="connsiteY556" fmla="*/ 2159322 h 2331720"/>
              <a:gd name="connsiteX557" fmla="*/ 1239958 w 12192000"/>
              <a:gd name="connsiteY557" fmla="*/ 2168466 h 2331720"/>
              <a:gd name="connsiteX558" fmla="*/ 1182018 w 12192000"/>
              <a:gd name="connsiteY558" fmla="*/ 2194616 h 2331720"/>
              <a:gd name="connsiteX559" fmla="*/ 1134905 w 12192000"/>
              <a:gd name="connsiteY559" fmla="*/ 2226119 h 2331720"/>
              <a:gd name="connsiteX560" fmla="*/ 1090601 w 12192000"/>
              <a:gd name="connsiteY560" fmla="*/ 2263593 h 2331720"/>
              <a:gd name="connsiteX561" fmla="*/ 1017192 w 12192000"/>
              <a:gd name="connsiteY561" fmla="*/ 2320157 h 2331720"/>
              <a:gd name="connsiteX562" fmla="*/ 801354 w 12192000"/>
              <a:gd name="connsiteY562" fmla="*/ 2328486 h 2331720"/>
              <a:gd name="connsiteX563" fmla="*/ 607419 w 12192000"/>
              <a:gd name="connsiteY563" fmla="*/ 2316624 h 2331720"/>
              <a:gd name="connsiteX564" fmla="*/ 10976240 w 12192000"/>
              <a:gd name="connsiteY564" fmla="*/ 1989762 h 2331720"/>
              <a:gd name="connsiteX565" fmla="*/ 10980876 w 12192000"/>
              <a:gd name="connsiteY565" fmla="*/ 1964370 h 2331720"/>
              <a:gd name="connsiteX566" fmla="*/ 10991676 w 12192000"/>
              <a:gd name="connsiteY566" fmla="*/ 1936153 h 2331720"/>
              <a:gd name="connsiteX567" fmla="*/ 11000854 w 12192000"/>
              <a:gd name="connsiteY567" fmla="*/ 1888612 h 2331720"/>
              <a:gd name="connsiteX568" fmla="*/ 10966002 w 12192000"/>
              <a:gd name="connsiteY568" fmla="*/ 1887253 h 2331720"/>
              <a:gd name="connsiteX569" fmla="*/ 10911848 w 12192000"/>
              <a:gd name="connsiteY569" fmla="*/ 1883262 h 2331720"/>
              <a:gd name="connsiteX570" fmla="*/ 10856908 w 12192000"/>
              <a:gd name="connsiteY570" fmla="*/ 1880811 h 2331720"/>
              <a:gd name="connsiteX571" fmla="*/ 10804748 w 12192000"/>
              <a:gd name="connsiteY571" fmla="*/ 1909386 h 2331720"/>
              <a:gd name="connsiteX572" fmla="*/ 10797149 w 12192000"/>
              <a:gd name="connsiteY572" fmla="*/ 1916479 h 2331720"/>
              <a:gd name="connsiteX573" fmla="*/ 10792485 w 12192000"/>
              <a:gd name="connsiteY573" fmla="*/ 1929164 h 2331720"/>
              <a:gd name="connsiteX574" fmla="*/ 10842424 w 12192000"/>
              <a:gd name="connsiteY574" fmla="*/ 1951667 h 2331720"/>
              <a:gd name="connsiteX575" fmla="*/ 10871565 w 12192000"/>
              <a:gd name="connsiteY575" fmla="*/ 1966035 h 2331720"/>
              <a:gd name="connsiteX576" fmla="*/ 10893967 w 12192000"/>
              <a:gd name="connsiteY576" fmla="*/ 1973761 h 2331720"/>
              <a:gd name="connsiteX577" fmla="*/ 10920503 w 12192000"/>
              <a:gd name="connsiteY577" fmla="*/ 1984857 h 2331720"/>
              <a:gd name="connsiteX578" fmla="*/ 10976240 w 12192000"/>
              <a:gd name="connsiteY578" fmla="*/ 1989762 h 2331720"/>
              <a:gd name="connsiteX579" fmla="*/ 11669964 w 12192000"/>
              <a:gd name="connsiteY579" fmla="*/ 1029726 h 2331720"/>
              <a:gd name="connsiteX580" fmla="*/ 11662344 w 12192000"/>
              <a:gd name="connsiteY580" fmla="*/ 1021656 h 2331720"/>
              <a:gd name="connsiteX581" fmla="*/ 11654724 w 12192000"/>
              <a:gd name="connsiteY581" fmla="*/ 1025016 h 2331720"/>
              <a:gd name="connsiteX582" fmla="*/ 11662344 w 12192000"/>
              <a:gd name="connsiteY582" fmla="*/ 1033086 h 2331720"/>
              <a:gd name="connsiteX583" fmla="*/ 11669964 w 12192000"/>
              <a:gd name="connsiteY583" fmla="*/ 1029726 h 2331720"/>
              <a:gd name="connsiteX584" fmla="*/ 10929304 w 12192000"/>
              <a:gd name="connsiteY584" fmla="*/ 750494 h 2331720"/>
              <a:gd name="connsiteX585" fmla="*/ 10873947 w 12192000"/>
              <a:gd name="connsiteY585" fmla="*/ 723991 h 2331720"/>
              <a:gd name="connsiteX586" fmla="*/ 10820068 w 12192000"/>
              <a:gd name="connsiteY586" fmla="*/ 735906 h 2331720"/>
              <a:gd name="connsiteX587" fmla="*/ 10813514 w 12192000"/>
              <a:gd name="connsiteY587" fmla="*/ 764853 h 2331720"/>
              <a:gd name="connsiteX588" fmla="*/ 10876379 w 12192000"/>
              <a:gd name="connsiteY588" fmla="*/ 770947 h 2331720"/>
              <a:gd name="connsiteX589" fmla="*/ 10929304 w 12192000"/>
              <a:gd name="connsiteY589" fmla="*/ 750494 h 2331720"/>
              <a:gd name="connsiteX590" fmla="*/ 10159402 w 12192000"/>
              <a:gd name="connsiteY590" fmla="*/ 584062 h 2331720"/>
              <a:gd name="connsiteX591" fmla="*/ 10186603 w 12192000"/>
              <a:gd name="connsiteY591" fmla="*/ 572628 h 2331720"/>
              <a:gd name="connsiteX592" fmla="*/ 10158625 w 12192000"/>
              <a:gd name="connsiteY592" fmla="*/ 546890 h 2331720"/>
              <a:gd name="connsiteX593" fmla="*/ 10118400 w 12192000"/>
              <a:gd name="connsiteY593" fmla="*/ 556415 h 2331720"/>
              <a:gd name="connsiteX594" fmla="*/ 10159402 w 12192000"/>
              <a:gd name="connsiteY594" fmla="*/ 584062 h 2331720"/>
              <a:gd name="connsiteX595" fmla="*/ 9946469 w 12192000"/>
              <a:gd name="connsiteY595" fmla="*/ 383481 h 2331720"/>
              <a:gd name="connsiteX596" fmla="*/ 9932604 w 12192000"/>
              <a:gd name="connsiteY596" fmla="*/ 366336 h 2331720"/>
              <a:gd name="connsiteX597" fmla="*/ 9918738 w 12192000"/>
              <a:gd name="connsiteY597" fmla="*/ 383481 h 2331720"/>
              <a:gd name="connsiteX598" fmla="*/ 9932604 w 12192000"/>
              <a:gd name="connsiteY598" fmla="*/ 400626 h 2331720"/>
              <a:gd name="connsiteX599" fmla="*/ 9946469 w 12192000"/>
              <a:gd name="connsiteY599" fmla="*/ 383481 h 2331720"/>
              <a:gd name="connsiteX600" fmla="*/ 6961529 w 12192000"/>
              <a:gd name="connsiteY600" fmla="*/ 196425 h 2331720"/>
              <a:gd name="connsiteX601" fmla="*/ 6903487 w 12192000"/>
              <a:gd name="connsiteY601" fmla="*/ 175415 h 2331720"/>
              <a:gd name="connsiteX602" fmla="*/ 6881687 w 12192000"/>
              <a:gd name="connsiteY602" fmla="*/ 198275 h 2331720"/>
              <a:gd name="connsiteX603" fmla="*/ 6961529 w 12192000"/>
              <a:gd name="connsiteY603" fmla="*/ 196425 h 2331720"/>
              <a:gd name="connsiteX604" fmla="*/ 8762019 w 12192000"/>
              <a:gd name="connsiteY604" fmla="*/ 2225981 h 2331720"/>
              <a:gd name="connsiteX605" fmla="*/ 8786243 w 12192000"/>
              <a:gd name="connsiteY605" fmla="*/ 2198946 h 2331720"/>
              <a:gd name="connsiteX606" fmla="*/ 8804844 w 12192000"/>
              <a:gd name="connsiteY606" fmla="*/ 2213371 h 2331720"/>
              <a:gd name="connsiteX607" fmla="*/ 8762019 w 12192000"/>
              <a:gd name="connsiteY607" fmla="*/ 2225981 h 2331720"/>
              <a:gd name="connsiteX608" fmla="*/ 8922954 w 12192000"/>
              <a:gd name="connsiteY608" fmla="*/ 2230355 h 2331720"/>
              <a:gd name="connsiteX609" fmla="*/ 8900094 w 12192000"/>
              <a:gd name="connsiteY609" fmla="*/ 2214111 h 2331720"/>
              <a:gd name="connsiteX610" fmla="*/ 8943909 w 12192000"/>
              <a:gd name="connsiteY610" fmla="*/ 2200471 h 2331720"/>
              <a:gd name="connsiteX611" fmla="*/ 8987724 w 12192000"/>
              <a:gd name="connsiteY611" fmla="*/ 2217616 h 2331720"/>
              <a:gd name="connsiteX612" fmla="*/ 8966769 w 12192000"/>
              <a:gd name="connsiteY612" fmla="*/ 2236145 h 2331720"/>
              <a:gd name="connsiteX613" fmla="*/ 8922954 w 12192000"/>
              <a:gd name="connsiteY613" fmla="*/ 2230355 h 2331720"/>
              <a:gd name="connsiteX614" fmla="*/ 9576369 w 12192000"/>
              <a:gd name="connsiteY614" fmla="*/ 2228667 h 2331720"/>
              <a:gd name="connsiteX615" fmla="*/ 9563359 w 12192000"/>
              <a:gd name="connsiteY615" fmla="*/ 2204656 h 2331720"/>
              <a:gd name="connsiteX616" fmla="*/ 9614794 w 12192000"/>
              <a:gd name="connsiteY616" fmla="*/ 2200977 h 2331720"/>
              <a:gd name="connsiteX617" fmla="*/ 9665395 w 12192000"/>
              <a:gd name="connsiteY617" fmla="*/ 2211257 h 2331720"/>
              <a:gd name="connsiteX618" fmla="*/ 9576369 w 12192000"/>
              <a:gd name="connsiteY618" fmla="*/ 2228667 h 2331720"/>
              <a:gd name="connsiteX619" fmla="*/ 9693636 w 12192000"/>
              <a:gd name="connsiteY619" fmla="*/ 2224139 h 2331720"/>
              <a:gd name="connsiteX620" fmla="*/ 9700194 w 12192000"/>
              <a:gd name="connsiteY620" fmla="*/ 2206566 h 2331720"/>
              <a:gd name="connsiteX621" fmla="*/ 9711624 w 12192000"/>
              <a:gd name="connsiteY621" fmla="*/ 2213736 h 2331720"/>
              <a:gd name="connsiteX622" fmla="*/ 9693636 w 12192000"/>
              <a:gd name="connsiteY622" fmla="*/ 2224139 h 2331720"/>
              <a:gd name="connsiteX623" fmla="*/ 9827829 w 12192000"/>
              <a:gd name="connsiteY623" fmla="*/ 2199376 h 2331720"/>
              <a:gd name="connsiteX624" fmla="*/ 9810684 w 12192000"/>
              <a:gd name="connsiteY624" fmla="*/ 2172720 h 2331720"/>
              <a:gd name="connsiteX625" fmla="*/ 9843199 w 12192000"/>
              <a:gd name="connsiteY625" fmla="*/ 2159834 h 2331720"/>
              <a:gd name="connsiteX626" fmla="*/ 9899479 w 12192000"/>
              <a:gd name="connsiteY626" fmla="*/ 2168466 h 2331720"/>
              <a:gd name="connsiteX627" fmla="*/ 9991838 w 12192000"/>
              <a:gd name="connsiteY627" fmla="*/ 2187968 h 2331720"/>
              <a:gd name="connsiteX628" fmla="*/ 9989117 w 12192000"/>
              <a:gd name="connsiteY628" fmla="*/ 2201665 h 2331720"/>
              <a:gd name="connsiteX629" fmla="*/ 9827829 w 12192000"/>
              <a:gd name="connsiteY629" fmla="*/ 2199376 h 2331720"/>
              <a:gd name="connsiteX630" fmla="*/ 10050401 w 12192000"/>
              <a:gd name="connsiteY630" fmla="*/ 2198439 h 2331720"/>
              <a:gd name="connsiteX631" fmla="*/ 10066109 w 12192000"/>
              <a:gd name="connsiteY631" fmla="*/ 2186521 h 2331720"/>
              <a:gd name="connsiteX632" fmla="*/ 10073608 w 12192000"/>
              <a:gd name="connsiteY632" fmla="*/ 2198892 h 2331720"/>
              <a:gd name="connsiteX633" fmla="*/ 10050401 w 12192000"/>
              <a:gd name="connsiteY633" fmla="*/ 2198439 h 2331720"/>
              <a:gd name="connsiteX634" fmla="*/ 5109144 w 12192000"/>
              <a:gd name="connsiteY634" fmla="*/ 2185646 h 2331720"/>
              <a:gd name="connsiteX635" fmla="*/ 5048184 w 12192000"/>
              <a:gd name="connsiteY635" fmla="*/ 2165128 h 2331720"/>
              <a:gd name="connsiteX636" fmla="*/ 5205927 w 12192000"/>
              <a:gd name="connsiteY636" fmla="*/ 2158284 h 2331720"/>
              <a:gd name="connsiteX637" fmla="*/ 5203501 w 12192000"/>
              <a:gd name="connsiteY637" fmla="*/ 2175635 h 2331720"/>
              <a:gd name="connsiteX638" fmla="*/ 5109144 w 12192000"/>
              <a:gd name="connsiteY638" fmla="*/ 2185646 h 2331720"/>
              <a:gd name="connsiteX639" fmla="*/ 4499544 w 12192000"/>
              <a:gd name="connsiteY639" fmla="*/ 2165170 h 2331720"/>
              <a:gd name="connsiteX640" fmla="*/ 4537576 w 12192000"/>
              <a:gd name="connsiteY640" fmla="*/ 2141754 h 2331720"/>
              <a:gd name="connsiteX641" fmla="*/ 4533211 w 12192000"/>
              <a:gd name="connsiteY641" fmla="*/ 2179081 h 2331720"/>
              <a:gd name="connsiteX642" fmla="*/ 4499544 w 12192000"/>
              <a:gd name="connsiteY642" fmla="*/ 2165170 h 2331720"/>
              <a:gd name="connsiteX643" fmla="*/ 4597897 w 12192000"/>
              <a:gd name="connsiteY643" fmla="*/ 2171425 h 2331720"/>
              <a:gd name="connsiteX644" fmla="*/ 4624585 w 12192000"/>
              <a:gd name="connsiteY644" fmla="*/ 2137986 h 2331720"/>
              <a:gd name="connsiteX645" fmla="*/ 4655946 w 12192000"/>
              <a:gd name="connsiteY645" fmla="*/ 2145916 h 2331720"/>
              <a:gd name="connsiteX646" fmla="*/ 4676396 w 12192000"/>
              <a:gd name="connsiteY646" fmla="*/ 2148911 h 2331720"/>
              <a:gd name="connsiteX647" fmla="*/ 4699954 w 12192000"/>
              <a:gd name="connsiteY647" fmla="*/ 2173490 h 2331720"/>
              <a:gd name="connsiteX648" fmla="*/ 4665837 w 12192000"/>
              <a:gd name="connsiteY648" fmla="*/ 2172905 h 2331720"/>
              <a:gd name="connsiteX649" fmla="*/ 4634945 w 12192000"/>
              <a:gd name="connsiteY649" fmla="*/ 2171957 h 2331720"/>
              <a:gd name="connsiteX650" fmla="*/ 4597897 w 12192000"/>
              <a:gd name="connsiteY650" fmla="*/ 2171425 h 2331720"/>
              <a:gd name="connsiteX651" fmla="*/ 3173664 w 12192000"/>
              <a:gd name="connsiteY651" fmla="*/ 2157036 h 2331720"/>
              <a:gd name="connsiteX652" fmla="*/ 3186999 w 12192000"/>
              <a:gd name="connsiteY652" fmla="*/ 2147057 h 2331720"/>
              <a:gd name="connsiteX653" fmla="*/ 3185496 w 12192000"/>
              <a:gd name="connsiteY653" fmla="*/ 2167120 h 2331720"/>
              <a:gd name="connsiteX654" fmla="*/ 3173664 w 12192000"/>
              <a:gd name="connsiteY654" fmla="*/ 2157036 h 2331720"/>
              <a:gd name="connsiteX655" fmla="*/ 11250864 w 12192000"/>
              <a:gd name="connsiteY655" fmla="*/ 2156791 h 2331720"/>
              <a:gd name="connsiteX656" fmla="*/ 11290869 w 12192000"/>
              <a:gd name="connsiteY656" fmla="*/ 2135521 h 2331720"/>
              <a:gd name="connsiteX657" fmla="*/ 11296584 w 12192000"/>
              <a:gd name="connsiteY657" fmla="*/ 2153676 h 2331720"/>
              <a:gd name="connsiteX658" fmla="*/ 11273724 w 12192000"/>
              <a:gd name="connsiteY658" fmla="*/ 2168466 h 2331720"/>
              <a:gd name="connsiteX659" fmla="*/ 11250864 w 12192000"/>
              <a:gd name="connsiteY659" fmla="*/ 2156791 h 2331720"/>
              <a:gd name="connsiteX660" fmla="*/ 11540424 w 12192000"/>
              <a:gd name="connsiteY660" fmla="*/ 2110946 h 2331720"/>
              <a:gd name="connsiteX661" fmla="*/ 11506896 w 12192000"/>
              <a:gd name="connsiteY661" fmla="*/ 2093527 h 2331720"/>
              <a:gd name="connsiteX662" fmla="*/ 11508801 w 12192000"/>
              <a:gd name="connsiteY662" fmla="*/ 2077026 h 2331720"/>
              <a:gd name="connsiteX663" fmla="*/ 11580755 w 12192000"/>
              <a:gd name="connsiteY663" fmla="*/ 2078931 h 2331720"/>
              <a:gd name="connsiteX664" fmla="*/ 11588049 w 12192000"/>
              <a:gd name="connsiteY664" fmla="*/ 2116416 h 2331720"/>
              <a:gd name="connsiteX665" fmla="*/ 11540424 w 12192000"/>
              <a:gd name="connsiteY665" fmla="*/ 2110946 h 2331720"/>
              <a:gd name="connsiteX666" fmla="*/ 12068109 w 12192000"/>
              <a:gd name="connsiteY666" fmla="*/ 1568728 h 2331720"/>
              <a:gd name="connsiteX667" fmla="*/ 12050964 w 12192000"/>
              <a:gd name="connsiteY667" fmla="*/ 1550716 h 2331720"/>
              <a:gd name="connsiteX668" fmla="*/ 12092874 w 12192000"/>
              <a:gd name="connsiteY668" fmla="*/ 1536006 h 2331720"/>
              <a:gd name="connsiteX669" fmla="*/ 12125640 w 12192000"/>
              <a:gd name="connsiteY669" fmla="*/ 1564962 h 2331720"/>
              <a:gd name="connsiteX670" fmla="*/ 12068109 w 12192000"/>
              <a:gd name="connsiteY670" fmla="*/ 1568728 h 2331720"/>
              <a:gd name="connsiteX671" fmla="*/ 12106209 w 12192000"/>
              <a:gd name="connsiteY671" fmla="*/ 1485163 h 2331720"/>
              <a:gd name="connsiteX672" fmla="*/ 12096684 w 12192000"/>
              <a:gd name="connsiteY672" fmla="*/ 1455361 h 2331720"/>
              <a:gd name="connsiteX673" fmla="*/ 12110654 w 12192000"/>
              <a:gd name="connsiteY673" fmla="*/ 1429326 h 2331720"/>
              <a:gd name="connsiteX674" fmla="*/ 12130113 w 12192000"/>
              <a:gd name="connsiteY674" fmla="*/ 1434815 h 2331720"/>
              <a:gd name="connsiteX675" fmla="*/ 12161877 w 12192000"/>
              <a:gd name="connsiteY675" fmla="*/ 1438040 h 2331720"/>
              <a:gd name="connsiteX676" fmla="*/ 12192960 w 12192000"/>
              <a:gd name="connsiteY676" fmla="*/ 1448303 h 2331720"/>
              <a:gd name="connsiteX677" fmla="*/ 12160794 w 12192000"/>
              <a:gd name="connsiteY677" fmla="*/ 1479434 h 2331720"/>
              <a:gd name="connsiteX678" fmla="*/ 12127164 w 12192000"/>
              <a:gd name="connsiteY678" fmla="*/ 1486098 h 2331720"/>
              <a:gd name="connsiteX679" fmla="*/ 12106209 w 12192000"/>
              <a:gd name="connsiteY679" fmla="*/ 1485163 h 2331720"/>
              <a:gd name="connsiteX680" fmla="*/ 11964538 w 12192000"/>
              <a:gd name="connsiteY680" fmla="*/ 1288746 h 2331720"/>
              <a:gd name="connsiteX681" fmla="*/ 11975919 w 12192000"/>
              <a:gd name="connsiteY681" fmla="*/ 1272749 h 2331720"/>
              <a:gd name="connsiteX682" fmla="*/ 12001844 w 12192000"/>
              <a:gd name="connsiteY682" fmla="*/ 1291502 h 2331720"/>
              <a:gd name="connsiteX683" fmla="*/ 11964538 w 12192000"/>
              <a:gd name="connsiteY683" fmla="*/ 1288746 h 2331720"/>
              <a:gd name="connsiteX684" fmla="*/ 11837333 w 12192000"/>
              <a:gd name="connsiteY684" fmla="*/ 1265169 h 2331720"/>
              <a:gd name="connsiteX685" fmla="*/ 11837409 w 12192000"/>
              <a:gd name="connsiteY685" fmla="*/ 1246570 h 2331720"/>
              <a:gd name="connsiteX686" fmla="*/ 11866559 w 12192000"/>
              <a:gd name="connsiteY686" fmla="*/ 1260108 h 2331720"/>
              <a:gd name="connsiteX687" fmla="*/ 11837338 w 12192000"/>
              <a:gd name="connsiteY687" fmla="*/ 1265169 h 2331720"/>
              <a:gd name="connsiteX688" fmla="*/ 11658085 w 12192000"/>
              <a:gd name="connsiteY688" fmla="*/ 869769 h 2331720"/>
              <a:gd name="connsiteX689" fmla="*/ 11682371 w 12192000"/>
              <a:gd name="connsiteY689" fmla="*/ 843895 h 2331720"/>
              <a:gd name="connsiteX690" fmla="*/ 11706689 w 12192000"/>
              <a:gd name="connsiteY690" fmla="*/ 863541 h 2331720"/>
              <a:gd name="connsiteX691" fmla="*/ 11691000 w 12192000"/>
              <a:gd name="connsiteY691" fmla="*/ 880686 h 2331720"/>
              <a:gd name="connsiteX692" fmla="*/ 11658085 w 12192000"/>
              <a:gd name="connsiteY692" fmla="*/ 869769 h 2331720"/>
              <a:gd name="connsiteX693" fmla="*/ 11770474 w 12192000"/>
              <a:gd name="connsiteY693" fmla="*/ 867351 h 2331720"/>
              <a:gd name="connsiteX694" fmla="*/ 11788074 w 12192000"/>
              <a:gd name="connsiteY694" fmla="*/ 854016 h 2331720"/>
              <a:gd name="connsiteX695" fmla="*/ 11805673 w 12192000"/>
              <a:gd name="connsiteY695" fmla="*/ 867351 h 2331720"/>
              <a:gd name="connsiteX696" fmla="*/ 11788074 w 12192000"/>
              <a:gd name="connsiteY696" fmla="*/ 880686 h 2331720"/>
              <a:gd name="connsiteX697" fmla="*/ 11770474 w 12192000"/>
              <a:gd name="connsiteY697" fmla="*/ 867351 h 2331720"/>
              <a:gd name="connsiteX698" fmla="*/ 11560511 w 12192000"/>
              <a:gd name="connsiteY698" fmla="*/ 724432 h 2331720"/>
              <a:gd name="connsiteX699" fmla="*/ 11567333 w 12192000"/>
              <a:gd name="connsiteY699" fmla="*/ 713046 h 2331720"/>
              <a:gd name="connsiteX700" fmla="*/ 11571702 w 12192000"/>
              <a:gd name="connsiteY700" fmla="*/ 731603 h 2331720"/>
              <a:gd name="connsiteX701" fmla="*/ 11560511 w 12192000"/>
              <a:gd name="connsiteY701" fmla="*/ 724432 h 2331720"/>
              <a:gd name="connsiteX702" fmla="*/ 11822364 w 12192000"/>
              <a:gd name="connsiteY702" fmla="*/ 518736 h 2331720"/>
              <a:gd name="connsiteX703" fmla="*/ 11845224 w 12192000"/>
              <a:gd name="connsiteY703" fmla="*/ 499686 h 2331720"/>
              <a:gd name="connsiteX704" fmla="*/ 11868084 w 12192000"/>
              <a:gd name="connsiteY704" fmla="*/ 518736 h 2331720"/>
              <a:gd name="connsiteX705" fmla="*/ 11845224 w 12192000"/>
              <a:gd name="connsiteY705" fmla="*/ 537786 h 2331720"/>
              <a:gd name="connsiteX706" fmla="*/ 11822364 w 12192000"/>
              <a:gd name="connsiteY706" fmla="*/ 518736 h 2331720"/>
              <a:gd name="connsiteX707" fmla="*/ 11896024 w 12192000"/>
              <a:gd name="connsiteY707" fmla="*/ 525086 h 2331720"/>
              <a:gd name="connsiteX708" fmla="*/ 11908011 w 12192000"/>
              <a:gd name="connsiteY708" fmla="*/ 501061 h 2331720"/>
              <a:gd name="connsiteX709" fmla="*/ 11915633 w 12192000"/>
              <a:gd name="connsiteY709" fmla="*/ 530166 h 2331720"/>
              <a:gd name="connsiteX710" fmla="*/ 11896024 w 12192000"/>
              <a:gd name="connsiteY710" fmla="*/ 525086 h 2331720"/>
              <a:gd name="connsiteX711" fmla="*/ 10812714 w 12192000"/>
              <a:gd name="connsiteY711" fmla="*/ 514926 h 2331720"/>
              <a:gd name="connsiteX712" fmla="*/ 10814804 w 12192000"/>
              <a:gd name="connsiteY712" fmla="*/ 498358 h 2331720"/>
              <a:gd name="connsiteX713" fmla="*/ 10827954 w 12192000"/>
              <a:gd name="connsiteY713" fmla="*/ 499686 h 2331720"/>
              <a:gd name="connsiteX714" fmla="*/ 10825863 w 12192000"/>
              <a:gd name="connsiteY714" fmla="*/ 516254 h 2331720"/>
              <a:gd name="connsiteX715" fmla="*/ 10812714 w 12192000"/>
              <a:gd name="connsiteY715" fmla="*/ 514926 h 2331720"/>
              <a:gd name="connsiteX716" fmla="*/ 10953684 w 12192000"/>
              <a:gd name="connsiteY716" fmla="*/ 514665 h 2331720"/>
              <a:gd name="connsiteX717" fmla="*/ 10957045 w 12192000"/>
              <a:gd name="connsiteY717" fmla="*/ 495731 h 2331720"/>
              <a:gd name="connsiteX718" fmla="*/ 11014644 w 12192000"/>
              <a:gd name="connsiteY718" fmla="*/ 512640 h 2331720"/>
              <a:gd name="connsiteX719" fmla="*/ 10953684 w 12192000"/>
              <a:gd name="connsiteY719" fmla="*/ 514665 h 2331720"/>
              <a:gd name="connsiteX720" fmla="*/ 11840499 w 12192000"/>
              <a:gd name="connsiteY720" fmla="*/ 450521 h 2331720"/>
              <a:gd name="connsiteX721" fmla="*/ 11860098 w 12192000"/>
              <a:gd name="connsiteY721" fmla="*/ 423486 h 2331720"/>
              <a:gd name="connsiteX722" fmla="*/ 11879088 w 12192000"/>
              <a:gd name="connsiteY722" fmla="*/ 454654 h 2331720"/>
              <a:gd name="connsiteX723" fmla="*/ 11840499 w 12192000"/>
              <a:gd name="connsiteY723" fmla="*/ 450521 h 2331720"/>
              <a:gd name="connsiteX724" fmla="*/ 10875127 w 12192000"/>
              <a:gd name="connsiteY724" fmla="*/ 402684 h 2331720"/>
              <a:gd name="connsiteX725" fmla="*/ 10885739 w 12192000"/>
              <a:gd name="connsiteY725" fmla="*/ 381576 h 2331720"/>
              <a:gd name="connsiteX726" fmla="*/ 10911774 w 12192000"/>
              <a:gd name="connsiteY726" fmla="*/ 392371 h 2331720"/>
              <a:gd name="connsiteX727" fmla="*/ 10875127 w 12192000"/>
              <a:gd name="connsiteY727" fmla="*/ 402684 h 2331720"/>
              <a:gd name="connsiteX728" fmla="*/ 2095434 w 12192000"/>
              <a:gd name="connsiteY728" fmla="*/ 316806 h 2331720"/>
              <a:gd name="connsiteX729" fmla="*/ 2107314 w 12192000"/>
              <a:gd name="connsiteY729" fmla="*/ 309186 h 2331720"/>
              <a:gd name="connsiteX730" fmla="*/ 2114484 w 12192000"/>
              <a:gd name="connsiteY730" fmla="*/ 316806 h 2331720"/>
              <a:gd name="connsiteX731" fmla="*/ 2102604 w 12192000"/>
              <a:gd name="connsiteY731" fmla="*/ 324426 h 2331720"/>
              <a:gd name="connsiteX732" fmla="*/ 2095434 w 12192000"/>
              <a:gd name="connsiteY732" fmla="*/ 316806 h 2331720"/>
              <a:gd name="connsiteX733" fmla="*/ 3016104 w 12192000"/>
              <a:gd name="connsiteY733" fmla="*/ 258887 h 2331720"/>
              <a:gd name="connsiteX734" fmla="*/ 3022009 w 12192000"/>
              <a:gd name="connsiteY734" fmla="*/ 240145 h 2331720"/>
              <a:gd name="connsiteX735" fmla="*/ 3030303 w 12192000"/>
              <a:gd name="connsiteY735" fmla="*/ 211743 h 2331720"/>
              <a:gd name="connsiteX736" fmla="*/ 3065033 w 12192000"/>
              <a:gd name="connsiteY736" fmla="*/ 170675 h 2331720"/>
              <a:gd name="connsiteX737" fmla="*/ 3152746 w 12192000"/>
              <a:gd name="connsiteY737" fmla="*/ 150602 h 2331720"/>
              <a:gd name="connsiteX738" fmla="*/ 3217124 w 12192000"/>
              <a:gd name="connsiteY738" fmla="*/ 142633 h 2331720"/>
              <a:gd name="connsiteX739" fmla="*/ 3287964 w 12192000"/>
              <a:gd name="connsiteY739" fmla="*/ 125202 h 2331720"/>
              <a:gd name="connsiteX740" fmla="*/ 3345114 w 12192000"/>
              <a:gd name="connsiteY740" fmla="*/ 103446 h 2331720"/>
              <a:gd name="connsiteX741" fmla="*/ 3352734 w 12192000"/>
              <a:gd name="connsiteY741" fmla="*/ 86418 h 2331720"/>
              <a:gd name="connsiteX742" fmla="*/ 3379404 w 12192000"/>
              <a:gd name="connsiteY742" fmla="*/ 92016 h 2331720"/>
              <a:gd name="connsiteX743" fmla="*/ 3387024 w 12192000"/>
              <a:gd name="connsiteY743" fmla="*/ 103446 h 2331720"/>
              <a:gd name="connsiteX744" fmla="*/ 3394644 w 12192000"/>
              <a:gd name="connsiteY744" fmla="*/ 117917 h 2331720"/>
              <a:gd name="connsiteX745" fmla="*/ 3314849 w 12192000"/>
              <a:gd name="connsiteY745" fmla="*/ 164406 h 2331720"/>
              <a:gd name="connsiteX746" fmla="*/ 3291774 w 12192000"/>
              <a:gd name="connsiteY746" fmla="*/ 172026 h 2331720"/>
              <a:gd name="connsiteX747" fmla="*/ 3270297 w 12192000"/>
              <a:gd name="connsiteY747" fmla="*/ 179646 h 2331720"/>
              <a:gd name="connsiteX748" fmla="*/ 3244012 w 12192000"/>
              <a:gd name="connsiteY748" fmla="*/ 194886 h 2331720"/>
              <a:gd name="connsiteX749" fmla="*/ 3223129 w 12192000"/>
              <a:gd name="connsiteY749" fmla="*/ 210126 h 2331720"/>
              <a:gd name="connsiteX750" fmla="*/ 3211764 w 12192000"/>
              <a:gd name="connsiteY750" fmla="*/ 217746 h 2331720"/>
              <a:gd name="connsiteX751" fmla="*/ 3182155 w 12192000"/>
              <a:gd name="connsiteY751" fmla="*/ 225366 h 2331720"/>
              <a:gd name="connsiteX752" fmla="*/ 3130720 w 12192000"/>
              <a:gd name="connsiteY752" fmla="*/ 236749 h 2331720"/>
              <a:gd name="connsiteX753" fmla="*/ 3096430 w 12192000"/>
              <a:gd name="connsiteY753" fmla="*/ 248179 h 2331720"/>
              <a:gd name="connsiteX754" fmla="*/ 3062140 w 12192000"/>
              <a:gd name="connsiteY754" fmla="*/ 259609 h 2331720"/>
              <a:gd name="connsiteX755" fmla="*/ 3016104 w 12192000"/>
              <a:gd name="connsiteY755" fmla="*/ 258887 h 2331720"/>
              <a:gd name="connsiteX756" fmla="*/ 10782234 w 12192000"/>
              <a:gd name="connsiteY756" fmla="*/ 257891 h 2331720"/>
              <a:gd name="connsiteX757" fmla="*/ 10780329 w 12192000"/>
              <a:gd name="connsiteY757" fmla="*/ 182144 h 2331720"/>
              <a:gd name="connsiteX758" fmla="*/ 10889149 w 12192000"/>
              <a:gd name="connsiteY758" fmla="*/ 147061 h 2331720"/>
              <a:gd name="connsiteX759" fmla="*/ 10976818 w 12192000"/>
              <a:gd name="connsiteY759" fmla="*/ 120323 h 2331720"/>
              <a:gd name="connsiteX760" fmla="*/ 10994995 w 12192000"/>
              <a:gd name="connsiteY760" fmla="*/ 85366 h 2331720"/>
              <a:gd name="connsiteX761" fmla="*/ 11094654 w 12192000"/>
              <a:gd name="connsiteY761" fmla="*/ 77610 h 2331720"/>
              <a:gd name="connsiteX762" fmla="*/ 11106229 w 12192000"/>
              <a:gd name="connsiteY762" fmla="*/ 103446 h 2331720"/>
              <a:gd name="connsiteX763" fmla="*/ 11084831 w 12192000"/>
              <a:gd name="connsiteY763" fmla="*/ 156786 h 2331720"/>
              <a:gd name="connsiteX764" fmla="*/ 11049128 w 12192000"/>
              <a:gd name="connsiteY764" fmla="*/ 178229 h 2331720"/>
              <a:gd name="connsiteX765" fmla="*/ 11003408 w 12192000"/>
              <a:gd name="connsiteY765" fmla="*/ 187019 h 2331720"/>
              <a:gd name="connsiteX766" fmla="*/ 10951779 w 12192000"/>
              <a:gd name="connsiteY766" fmla="*/ 198840 h 2331720"/>
              <a:gd name="connsiteX767" fmla="*/ 10907964 w 12192000"/>
              <a:gd name="connsiteY767" fmla="*/ 210491 h 2331720"/>
              <a:gd name="connsiteX768" fmla="*/ 10890819 w 12192000"/>
              <a:gd name="connsiteY768" fmla="*/ 222058 h 2331720"/>
              <a:gd name="connsiteX769" fmla="*/ 10836052 w 12192000"/>
              <a:gd name="connsiteY769" fmla="*/ 245432 h 2331720"/>
              <a:gd name="connsiteX770" fmla="*/ 10797952 w 12192000"/>
              <a:gd name="connsiteY770" fmla="*/ 262582 h 2331720"/>
              <a:gd name="connsiteX771" fmla="*/ 10782234 w 12192000"/>
              <a:gd name="connsiteY771" fmla="*/ 257891 h 2331720"/>
              <a:gd name="connsiteX772" fmla="*/ 7844973 w 12192000"/>
              <a:gd name="connsiteY772" fmla="*/ 212491 h 2331720"/>
              <a:gd name="connsiteX773" fmla="*/ 7870370 w 12192000"/>
              <a:gd name="connsiteY773" fmla="*/ 186951 h 2331720"/>
              <a:gd name="connsiteX774" fmla="*/ 7905646 w 12192000"/>
              <a:gd name="connsiteY774" fmla="*/ 186046 h 2331720"/>
              <a:gd name="connsiteX775" fmla="*/ 7872527 w 12192000"/>
              <a:gd name="connsiteY775" fmla="*/ 223921 h 2331720"/>
              <a:gd name="connsiteX776" fmla="*/ 7844973 w 12192000"/>
              <a:gd name="connsiteY776" fmla="*/ 212491 h 2331720"/>
              <a:gd name="connsiteX777" fmla="*/ 10188392 w 12192000"/>
              <a:gd name="connsiteY777" fmla="*/ 210699 h 2331720"/>
              <a:gd name="connsiteX778" fmla="*/ 10199341 w 12192000"/>
              <a:gd name="connsiteY778" fmla="*/ 166604 h 2331720"/>
              <a:gd name="connsiteX779" fmla="*/ 10214544 w 12192000"/>
              <a:gd name="connsiteY779" fmla="*/ 155897 h 2331720"/>
              <a:gd name="connsiteX780" fmla="*/ 10270290 w 12192000"/>
              <a:gd name="connsiteY780" fmla="*/ 158134 h 2331720"/>
              <a:gd name="connsiteX781" fmla="*/ 10327469 w 12192000"/>
              <a:gd name="connsiteY781" fmla="*/ 168570 h 2331720"/>
              <a:gd name="connsiteX782" fmla="*/ 10375798 w 12192000"/>
              <a:gd name="connsiteY782" fmla="*/ 177833 h 2331720"/>
              <a:gd name="connsiteX783" fmla="*/ 10414383 w 12192000"/>
              <a:gd name="connsiteY783" fmla="*/ 181497 h 2331720"/>
              <a:gd name="connsiteX784" fmla="*/ 10441454 w 12192000"/>
              <a:gd name="connsiteY784" fmla="*/ 188032 h 2331720"/>
              <a:gd name="connsiteX785" fmla="*/ 10417579 w 12192000"/>
              <a:gd name="connsiteY785" fmla="*/ 196503 h 2331720"/>
              <a:gd name="connsiteX786" fmla="*/ 10397424 w 12192000"/>
              <a:gd name="connsiteY786" fmla="*/ 200852 h 2331720"/>
              <a:gd name="connsiteX787" fmla="*/ 10332679 w 12192000"/>
              <a:gd name="connsiteY787" fmla="*/ 203996 h 2331720"/>
              <a:gd name="connsiteX788" fmla="*/ 10258384 w 12192000"/>
              <a:gd name="connsiteY788" fmla="*/ 208292 h 2331720"/>
              <a:gd name="connsiteX789" fmla="*/ 10225511 w 12192000"/>
              <a:gd name="connsiteY789" fmla="*/ 220965 h 2331720"/>
              <a:gd name="connsiteX790" fmla="*/ 10188392 w 12192000"/>
              <a:gd name="connsiteY790" fmla="*/ 210699 h 2331720"/>
              <a:gd name="connsiteX791" fmla="*/ 2958399 w 12192000"/>
              <a:gd name="connsiteY791" fmla="*/ 204873 h 2331720"/>
              <a:gd name="connsiteX792" fmla="*/ 2963316 w 12192000"/>
              <a:gd name="connsiteY792" fmla="*/ 169440 h 2331720"/>
              <a:gd name="connsiteX793" fmla="*/ 2985655 w 12192000"/>
              <a:gd name="connsiteY793" fmla="*/ 173108 h 2331720"/>
              <a:gd name="connsiteX794" fmla="*/ 2976634 w 12192000"/>
              <a:gd name="connsiteY794" fmla="*/ 209242 h 2331720"/>
              <a:gd name="connsiteX795" fmla="*/ 2958399 w 12192000"/>
              <a:gd name="connsiteY795" fmla="*/ 204873 h 2331720"/>
              <a:gd name="connsiteX796" fmla="*/ 7703739 w 12192000"/>
              <a:gd name="connsiteY796" fmla="*/ 182244 h 2331720"/>
              <a:gd name="connsiteX797" fmla="*/ 7696741 w 12192000"/>
              <a:gd name="connsiteY797" fmla="*/ 129560 h 2331720"/>
              <a:gd name="connsiteX798" fmla="*/ 7685429 w 12192000"/>
              <a:gd name="connsiteY798" fmla="*/ 96214 h 2331720"/>
              <a:gd name="connsiteX799" fmla="*/ 7681133 w 12192000"/>
              <a:gd name="connsiteY799" fmla="*/ 57726 h 2331720"/>
              <a:gd name="connsiteX800" fmla="*/ 7697189 w 12192000"/>
              <a:gd name="connsiteY800" fmla="*/ 69156 h 2331720"/>
              <a:gd name="connsiteX801" fmla="*/ 7741173 w 12192000"/>
              <a:gd name="connsiteY801" fmla="*/ 61536 h 2331720"/>
              <a:gd name="connsiteX802" fmla="*/ 7764714 w 12192000"/>
              <a:gd name="connsiteY802" fmla="*/ 50106 h 2331720"/>
              <a:gd name="connsiteX803" fmla="*/ 7784214 w 12192000"/>
              <a:gd name="connsiteY803" fmla="*/ 57726 h 2331720"/>
              <a:gd name="connsiteX804" fmla="*/ 7789479 w 12192000"/>
              <a:gd name="connsiteY804" fmla="*/ 75540 h 2331720"/>
              <a:gd name="connsiteX805" fmla="*/ 7791765 w 12192000"/>
              <a:gd name="connsiteY805" fmla="*/ 79985 h 2331720"/>
              <a:gd name="connsiteX806" fmla="*/ 7811905 w 12192000"/>
              <a:gd name="connsiteY806" fmla="*/ 72257 h 2331720"/>
              <a:gd name="connsiteX807" fmla="*/ 7838451 w 12192000"/>
              <a:gd name="connsiteY807" fmla="*/ 75863 h 2331720"/>
              <a:gd name="connsiteX808" fmla="*/ 7899969 w 12192000"/>
              <a:gd name="connsiteY808" fmla="*/ 95260 h 2331720"/>
              <a:gd name="connsiteX809" fmla="*/ 7905684 w 12192000"/>
              <a:gd name="connsiteY809" fmla="*/ 107256 h 2331720"/>
              <a:gd name="connsiteX810" fmla="*/ 7880195 w 12192000"/>
              <a:gd name="connsiteY810" fmla="*/ 118686 h 2331720"/>
              <a:gd name="connsiteX811" fmla="*/ 7828274 w 12192000"/>
              <a:gd name="connsiteY811" fmla="*/ 164406 h 2331720"/>
              <a:gd name="connsiteX812" fmla="*/ 7805277 w 12192000"/>
              <a:gd name="connsiteY812" fmla="*/ 185813 h 2331720"/>
              <a:gd name="connsiteX813" fmla="*/ 7775768 w 12192000"/>
              <a:gd name="connsiteY813" fmla="*/ 199148 h 2331720"/>
              <a:gd name="connsiteX814" fmla="*/ 7741023 w 12192000"/>
              <a:gd name="connsiteY814" fmla="*/ 210126 h 2331720"/>
              <a:gd name="connsiteX815" fmla="*/ 7703739 w 12192000"/>
              <a:gd name="connsiteY815" fmla="*/ 182244 h 2331720"/>
              <a:gd name="connsiteX816" fmla="*/ 3451794 w 12192000"/>
              <a:gd name="connsiteY816" fmla="*/ 181815 h 2331720"/>
              <a:gd name="connsiteX817" fmla="*/ 3432744 w 12192000"/>
              <a:gd name="connsiteY817" fmla="*/ 99636 h 2331720"/>
              <a:gd name="connsiteX818" fmla="*/ 3440364 w 12192000"/>
              <a:gd name="connsiteY818" fmla="*/ 75323 h 2331720"/>
              <a:gd name="connsiteX819" fmla="*/ 3472749 w 12192000"/>
              <a:gd name="connsiteY819" fmla="*/ 61523 h 2331720"/>
              <a:gd name="connsiteX820" fmla="*/ 3625149 w 12192000"/>
              <a:gd name="connsiteY820" fmla="*/ 63410 h 2331720"/>
              <a:gd name="connsiteX821" fmla="*/ 3691824 w 12192000"/>
              <a:gd name="connsiteY821" fmla="*/ 59866 h 2331720"/>
              <a:gd name="connsiteX822" fmla="*/ 3691824 w 12192000"/>
              <a:gd name="connsiteY822" fmla="*/ 81656 h 2331720"/>
              <a:gd name="connsiteX823" fmla="*/ 3684422 w 12192000"/>
              <a:gd name="connsiteY823" fmla="*/ 103446 h 2331720"/>
              <a:gd name="connsiteX824" fmla="*/ 3670646 w 12192000"/>
              <a:gd name="connsiteY824" fmla="*/ 128211 h 2331720"/>
              <a:gd name="connsiteX825" fmla="*/ 3641854 w 12192000"/>
              <a:gd name="connsiteY825" fmla="*/ 155518 h 2331720"/>
              <a:gd name="connsiteX826" fmla="*/ 3608004 w 12192000"/>
              <a:gd name="connsiteY826" fmla="*/ 168042 h 2331720"/>
              <a:gd name="connsiteX827" fmla="*/ 3451794 w 12192000"/>
              <a:gd name="connsiteY827" fmla="*/ 181815 h 2331720"/>
              <a:gd name="connsiteX828" fmla="*/ 9218929 w 12192000"/>
              <a:gd name="connsiteY828" fmla="*/ 173797 h 2331720"/>
              <a:gd name="connsiteX829" fmla="*/ 9204631 w 12192000"/>
              <a:gd name="connsiteY829" fmla="*/ 139015 h 2331720"/>
              <a:gd name="connsiteX830" fmla="*/ 9188691 w 12192000"/>
              <a:gd name="connsiteY830" fmla="*/ 105832 h 2331720"/>
              <a:gd name="connsiteX831" fmla="*/ 9199179 w 12192000"/>
              <a:gd name="connsiteY831" fmla="*/ 62838 h 2331720"/>
              <a:gd name="connsiteX832" fmla="*/ 9268337 w 12192000"/>
              <a:gd name="connsiteY832" fmla="*/ 43095 h 2331720"/>
              <a:gd name="connsiteX833" fmla="*/ 9334744 w 12192000"/>
              <a:gd name="connsiteY833" fmla="*/ 45799 h 2331720"/>
              <a:gd name="connsiteX834" fmla="*/ 9364645 w 12192000"/>
              <a:gd name="connsiteY834" fmla="*/ 57726 h 2331720"/>
              <a:gd name="connsiteX835" fmla="*/ 9376344 w 12192000"/>
              <a:gd name="connsiteY835" fmla="*/ 76776 h 2331720"/>
              <a:gd name="connsiteX836" fmla="*/ 9368724 w 12192000"/>
              <a:gd name="connsiteY836" fmla="*/ 95826 h 2331720"/>
              <a:gd name="connsiteX837" fmla="*/ 9361104 w 12192000"/>
              <a:gd name="connsiteY837" fmla="*/ 115115 h 2331720"/>
              <a:gd name="connsiteX838" fmla="*/ 9347769 w 12192000"/>
              <a:gd name="connsiteY838" fmla="*/ 138666 h 2331720"/>
              <a:gd name="connsiteX839" fmla="*/ 9276108 w 12192000"/>
              <a:gd name="connsiteY839" fmla="*/ 169144 h 2331720"/>
              <a:gd name="connsiteX840" fmla="*/ 9218929 w 12192000"/>
              <a:gd name="connsiteY840" fmla="*/ 173797 h 2331720"/>
              <a:gd name="connsiteX841" fmla="*/ 8490519 w 12192000"/>
              <a:gd name="connsiteY841" fmla="*/ 156367 h 2331720"/>
              <a:gd name="connsiteX842" fmla="*/ 8494329 w 12192000"/>
              <a:gd name="connsiteY842" fmla="*/ 117669 h 2331720"/>
              <a:gd name="connsiteX843" fmla="*/ 8549507 w 12192000"/>
              <a:gd name="connsiteY843" fmla="*/ 118686 h 2331720"/>
              <a:gd name="connsiteX844" fmla="*/ 8589946 w 12192000"/>
              <a:gd name="connsiteY844" fmla="*/ 135180 h 2331720"/>
              <a:gd name="connsiteX845" fmla="*/ 8578583 w 12192000"/>
              <a:gd name="connsiteY845" fmla="*/ 151768 h 2331720"/>
              <a:gd name="connsiteX846" fmla="*/ 8490519 w 12192000"/>
              <a:gd name="connsiteY846" fmla="*/ 156367 h 2331720"/>
              <a:gd name="connsiteX847" fmla="*/ 4899594 w 12192000"/>
              <a:gd name="connsiteY847" fmla="*/ 118686 h 2331720"/>
              <a:gd name="connsiteX848" fmla="*/ 4907664 w 12192000"/>
              <a:gd name="connsiteY848" fmla="*/ 111066 h 2331720"/>
              <a:gd name="connsiteX849" fmla="*/ 4911024 w 12192000"/>
              <a:gd name="connsiteY849" fmla="*/ 118686 h 2331720"/>
              <a:gd name="connsiteX850" fmla="*/ 4902954 w 12192000"/>
              <a:gd name="connsiteY850" fmla="*/ 126306 h 2331720"/>
              <a:gd name="connsiteX851" fmla="*/ 4899594 w 12192000"/>
              <a:gd name="connsiteY851" fmla="*/ 118686 h 2331720"/>
              <a:gd name="connsiteX852" fmla="*/ 7918647 w 12192000"/>
              <a:gd name="connsiteY852" fmla="*/ 113869 h 2331720"/>
              <a:gd name="connsiteX853" fmla="*/ 7932989 w 12192000"/>
              <a:gd name="connsiteY853" fmla="*/ 95826 h 2331720"/>
              <a:gd name="connsiteX854" fmla="*/ 7949503 w 12192000"/>
              <a:gd name="connsiteY854" fmla="*/ 105351 h 2331720"/>
              <a:gd name="connsiteX855" fmla="*/ 7918647 w 12192000"/>
              <a:gd name="connsiteY855" fmla="*/ 113869 h 2331720"/>
              <a:gd name="connsiteX856" fmla="*/ 10331459 w 12192000"/>
              <a:gd name="connsiteY856" fmla="*/ 91650 h 2331720"/>
              <a:gd name="connsiteX857" fmla="*/ 10365039 w 12192000"/>
              <a:gd name="connsiteY857" fmla="*/ 57968 h 2331720"/>
              <a:gd name="connsiteX858" fmla="*/ 10374564 w 12192000"/>
              <a:gd name="connsiteY858" fmla="*/ 50106 h 2331720"/>
              <a:gd name="connsiteX859" fmla="*/ 10424362 w 12192000"/>
              <a:gd name="connsiteY859" fmla="*/ 54792 h 2331720"/>
              <a:gd name="connsiteX860" fmla="*/ 10415543 w 12192000"/>
              <a:gd name="connsiteY860" fmla="*/ 91914 h 2331720"/>
              <a:gd name="connsiteX861" fmla="*/ 10331459 w 12192000"/>
              <a:gd name="connsiteY861" fmla="*/ 91650 h 2331720"/>
              <a:gd name="connsiteX862" fmla="*/ 10450764 w 12192000"/>
              <a:gd name="connsiteY862" fmla="*/ 72966 h 2331720"/>
              <a:gd name="connsiteX863" fmla="*/ 10462194 w 12192000"/>
              <a:gd name="connsiteY863" fmla="*/ 57726 h 2331720"/>
              <a:gd name="connsiteX864" fmla="*/ 10473624 w 12192000"/>
              <a:gd name="connsiteY864" fmla="*/ 72966 h 2331720"/>
              <a:gd name="connsiteX865" fmla="*/ 10462194 w 12192000"/>
              <a:gd name="connsiteY865" fmla="*/ 88206 h 2331720"/>
              <a:gd name="connsiteX866" fmla="*/ 10450764 w 12192000"/>
              <a:gd name="connsiteY866" fmla="*/ 72966 h 2331720"/>
              <a:gd name="connsiteX867" fmla="*/ 8164764 w 12192000"/>
              <a:gd name="connsiteY867" fmla="*/ 45704 h 2331720"/>
              <a:gd name="connsiteX868" fmla="*/ 8193788 w 12192000"/>
              <a:gd name="connsiteY868" fmla="*/ 19626 h 2331720"/>
              <a:gd name="connsiteX869" fmla="*/ 8247413 w 12192000"/>
              <a:gd name="connsiteY869" fmla="*/ 54419 h 2331720"/>
              <a:gd name="connsiteX870" fmla="*/ 8204675 w 12192000"/>
              <a:gd name="connsiteY870" fmla="*/ 70469 h 2331720"/>
              <a:gd name="connsiteX871" fmla="*/ 8164764 w 12192000"/>
              <a:gd name="connsiteY871" fmla="*/ 71781 h 2331720"/>
              <a:gd name="connsiteX872" fmla="*/ 8164764 w 12192000"/>
              <a:gd name="connsiteY872" fmla="*/ 45704 h 2331720"/>
              <a:gd name="connsiteX873" fmla="*/ 10085004 w 12192000"/>
              <a:gd name="connsiteY873" fmla="*/ 50986 h 2331720"/>
              <a:gd name="connsiteX874" fmla="*/ 10184484 w 12192000"/>
              <a:gd name="connsiteY874" fmla="*/ 21078 h 2331720"/>
              <a:gd name="connsiteX875" fmla="*/ 10251177 w 12192000"/>
              <a:gd name="connsiteY875" fmla="*/ 39882 h 2331720"/>
              <a:gd name="connsiteX876" fmla="*/ 10209267 w 12192000"/>
              <a:gd name="connsiteY876" fmla="*/ 60620 h 2331720"/>
              <a:gd name="connsiteX877" fmla="*/ 10125009 w 12192000"/>
              <a:gd name="connsiteY877" fmla="*/ 69674 h 2331720"/>
              <a:gd name="connsiteX878" fmla="*/ 10085004 w 12192000"/>
              <a:gd name="connsiteY878" fmla="*/ 74437 h 2331720"/>
              <a:gd name="connsiteX879" fmla="*/ 10085004 w 12192000"/>
              <a:gd name="connsiteY879" fmla="*/ 50986 h 2331720"/>
              <a:gd name="connsiteX880" fmla="*/ 5994410 w 12192000"/>
              <a:gd name="connsiteY880" fmla="*/ 53513 h 2331720"/>
              <a:gd name="connsiteX881" fmla="*/ 6014473 w 12192000"/>
              <a:gd name="connsiteY881" fmla="*/ 52011 h 2331720"/>
              <a:gd name="connsiteX882" fmla="*/ 6004494 w 12192000"/>
              <a:gd name="connsiteY882" fmla="*/ 65346 h 2331720"/>
              <a:gd name="connsiteX883" fmla="*/ 5994410 w 12192000"/>
              <a:gd name="connsiteY883" fmla="*/ 53513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12192000" h="2331720">
                <a:moveTo>
                  <a:pt x="607419" y="2316624"/>
                </a:moveTo>
                <a:cubicBezTo>
                  <a:pt x="598105" y="2310100"/>
                  <a:pt x="590484" y="2299728"/>
                  <a:pt x="590484" y="2293575"/>
                </a:cubicBezTo>
                <a:cubicBezTo>
                  <a:pt x="590484" y="2287423"/>
                  <a:pt x="582628" y="2279402"/>
                  <a:pt x="573026" y="2275751"/>
                </a:cubicBezTo>
                <a:cubicBezTo>
                  <a:pt x="563424" y="2272100"/>
                  <a:pt x="551002" y="2263613"/>
                  <a:pt x="545423" y="2256890"/>
                </a:cubicBezTo>
                <a:cubicBezTo>
                  <a:pt x="539843" y="2250167"/>
                  <a:pt x="527328" y="2244666"/>
                  <a:pt x="517610" y="2244666"/>
                </a:cubicBezTo>
                <a:cubicBezTo>
                  <a:pt x="507894" y="2244666"/>
                  <a:pt x="498022" y="2241558"/>
                  <a:pt x="495675" y="2237760"/>
                </a:cubicBezTo>
                <a:cubicBezTo>
                  <a:pt x="493328" y="2233962"/>
                  <a:pt x="474269" y="2228497"/>
                  <a:pt x="453324" y="2225616"/>
                </a:cubicBezTo>
                <a:cubicBezTo>
                  <a:pt x="432378" y="2222735"/>
                  <a:pt x="413320" y="2217271"/>
                  <a:pt x="410973" y="2213472"/>
                </a:cubicBezTo>
                <a:cubicBezTo>
                  <a:pt x="408625" y="2209674"/>
                  <a:pt x="398288" y="2206566"/>
                  <a:pt x="388001" y="2206566"/>
                </a:cubicBezTo>
                <a:cubicBezTo>
                  <a:pt x="377714" y="2206566"/>
                  <a:pt x="363343" y="2203387"/>
                  <a:pt x="356065" y="2199502"/>
                </a:cubicBezTo>
                <a:cubicBezTo>
                  <a:pt x="348788" y="2195617"/>
                  <a:pt x="336508" y="2190456"/>
                  <a:pt x="328775" y="2188034"/>
                </a:cubicBezTo>
                <a:cubicBezTo>
                  <a:pt x="321043" y="2185611"/>
                  <a:pt x="312928" y="2176788"/>
                  <a:pt x="310742" y="2168427"/>
                </a:cubicBezTo>
                <a:cubicBezTo>
                  <a:pt x="308555" y="2160067"/>
                  <a:pt x="303965" y="2153226"/>
                  <a:pt x="300541" y="2153226"/>
                </a:cubicBezTo>
                <a:cubicBezTo>
                  <a:pt x="297117" y="2153226"/>
                  <a:pt x="293231" y="2143796"/>
                  <a:pt x="291905" y="2132271"/>
                </a:cubicBezTo>
                <a:cubicBezTo>
                  <a:pt x="289822" y="2114167"/>
                  <a:pt x="285347" y="2110741"/>
                  <a:pt x="259014" y="2107089"/>
                </a:cubicBezTo>
                <a:cubicBezTo>
                  <a:pt x="242250" y="2104764"/>
                  <a:pt x="221044" y="2098763"/>
                  <a:pt x="211890" y="2093754"/>
                </a:cubicBezTo>
                <a:cubicBezTo>
                  <a:pt x="202736" y="2088744"/>
                  <a:pt x="183381" y="2084646"/>
                  <a:pt x="168881" y="2084646"/>
                </a:cubicBezTo>
                <a:cubicBezTo>
                  <a:pt x="135640" y="2084646"/>
                  <a:pt x="88930" y="2042112"/>
                  <a:pt x="76190" y="2000241"/>
                </a:cubicBezTo>
                <a:cubicBezTo>
                  <a:pt x="73100" y="1990085"/>
                  <a:pt x="64353" y="1974918"/>
                  <a:pt x="56751" y="1966536"/>
                </a:cubicBezTo>
                <a:cubicBezTo>
                  <a:pt x="49150" y="1958154"/>
                  <a:pt x="38762" y="1934151"/>
                  <a:pt x="33667" y="1913196"/>
                </a:cubicBezTo>
                <a:cubicBezTo>
                  <a:pt x="28573" y="1892241"/>
                  <a:pt x="20613" y="1870290"/>
                  <a:pt x="15979" y="1864416"/>
                </a:cubicBezTo>
                <a:cubicBezTo>
                  <a:pt x="10469" y="1857431"/>
                  <a:pt x="6734" y="1785820"/>
                  <a:pt x="5185" y="1657422"/>
                </a:cubicBezTo>
                <a:cubicBezTo>
                  <a:pt x="3101" y="1484677"/>
                  <a:pt x="5814" y="1436824"/>
                  <a:pt x="21369" y="1371974"/>
                </a:cubicBezTo>
                <a:cubicBezTo>
                  <a:pt x="28022" y="1344235"/>
                  <a:pt x="59992" y="1288656"/>
                  <a:pt x="77191" y="1274928"/>
                </a:cubicBezTo>
                <a:cubicBezTo>
                  <a:pt x="86443" y="1267543"/>
                  <a:pt x="96425" y="1250398"/>
                  <a:pt x="99372" y="1236828"/>
                </a:cubicBezTo>
                <a:cubicBezTo>
                  <a:pt x="102319" y="1223258"/>
                  <a:pt x="118013" y="1195420"/>
                  <a:pt x="134247" y="1174966"/>
                </a:cubicBezTo>
                <a:cubicBezTo>
                  <a:pt x="150481" y="1154511"/>
                  <a:pt x="163764" y="1131365"/>
                  <a:pt x="163764" y="1123531"/>
                </a:cubicBezTo>
                <a:cubicBezTo>
                  <a:pt x="163764" y="1115696"/>
                  <a:pt x="166962" y="1109286"/>
                  <a:pt x="170870" y="1109286"/>
                </a:cubicBezTo>
                <a:cubicBezTo>
                  <a:pt x="174779" y="1109286"/>
                  <a:pt x="180342" y="1101834"/>
                  <a:pt x="183233" y="1092726"/>
                </a:cubicBezTo>
                <a:cubicBezTo>
                  <a:pt x="189209" y="1073898"/>
                  <a:pt x="193269" y="1068381"/>
                  <a:pt x="238059" y="1018234"/>
                </a:cubicBezTo>
                <a:cubicBezTo>
                  <a:pt x="255871" y="998292"/>
                  <a:pt x="270444" y="979924"/>
                  <a:pt x="270444" y="977418"/>
                </a:cubicBezTo>
                <a:cubicBezTo>
                  <a:pt x="270444" y="974911"/>
                  <a:pt x="282415" y="961234"/>
                  <a:pt x="297045" y="947024"/>
                </a:cubicBezTo>
                <a:cubicBezTo>
                  <a:pt x="311676" y="932815"/>
                  <a:pt x="321785" y="919328"/>
                  <a:pt x="319510" y="917052"/>
                </a:cubicBezTo>
                <a:cubicBezTo>
                  <a:pt x="314807" y="912349"/>
                  <a:pt x="426692" y="819726"/>
                  <a:pt x="437076" y="819726"/>
                </a:cubicBezTo>
                <a:cubicBezTo>
                  <a:pt x="440795" y="819726"/>
                  <a:pt x="448495" y="814114"/>
                  <a:pt x="454188" y="807255"/>
                </a:cubicBezTo>
                <a:cubicBezTo>
                  <a:pt x="459880" y="800396"/>
                  <a:pt x="479160" y="788516"/>
                  <a:pt x="497031" y="780856"/>
                </a:cubicBezTo>
                <a:cubicBezTo>
                  <a:pt x="514902" y="773195"/>
                  <a:pt x="529524" y="763377"/>
                  <a:pt x="529524" y="759037"/>
                </a:cubicBezTo>
                <a:cubicBezTo>
                  <a:pt x="529524" y="754697"/>
                  <a:pt x="534057" y="751146"/>
                  <a:pt x="539598" y="751146"/>
                </a:cubicBezTo>
                <a:cubicBezTo>
                  <a:pt x="545138" y="751146"/>
                  <a:pt x="561179" y="737430"/>
                  <a:pt x="575244" y="720666"/>
                </a:cubicBezTo>
                <a:cubicBezTo>
                  <a:pt x="589309" y="703902"/>
                  <a:pt x="604704" y="690186"/>
                  <a:pt x="609457" y="690186"/>
                </a:cubicBezTo>
                <a:cubicBezTo>
                  <a:pt x="618758" y="690186"/>
                  <a:pt x="651444" y="649628"/>
                  <a:pt x="651444" y="638088"/>
                </a:cubicBezTo>
                <a:cubicBezTo>
                  <a:pt x="651444" y="634240"/>
                  <a:pt x="656587" y="626823"/>
                  <a:pt x="662874" y="621606"/>
                </a:cubicBezTo>
                <a:cubicBezTo>
                  <a:pt x="669160" y="616389"/>
                  <a:pt x="674304" y="604170"/>
                  <a:pt x="674304" y="594453"/>
                </a:cubicBezTo>
                <a:cubicBezTo>
                  <a:pt x="674304" y="584736"/>
                  <a:pt x="677469" y="574829"/>
                  <a:pt x="681338" y="572438"/>
                </a:cubicBezTo>
                <a:cubicBezTo>
                  <a:pt x="685206" y="570047"/>
                  <a:pt x="690567" y="558092"/>
                  <a:pt x="693252" y="545871"/>
                </a:cubicBezTo>
                <a:cubicBezTo>
                  <a:pt x="699481" y="517508"/>
                  <a:pt x="742671" y="471462"/>
                  <a:pt x="769319" y="464774"/>
                </a:cubicBezTo>
                <a:cubicBezTo>
                  <a:pt x="780603" y="461942"/>
                  <a:pt x="791639" y="454923"/>
                  <a:pt x="793844" y="449175"/>
                </a:cubicBezTo>
                <a:cubicBezTo>
                  <a:pt x="796050" y="443428"/>
                  <a:pt x="802211" y="438726"/>
                  <a:pt x="807536" y="438726"/>
                </a:cubicBezTo>
                <a:cubicBezTo>
                  <a:pt x="812861" y="438726"/>
                  <a:pt x="821486" y="433582"/>
                  <a:pt x="826704" y="427296"/>
                </a:cubicBezTo>
                <a:cubicBezTo>
                  <a:pt x="831921" y="421009"/>
                  <a:pt x="842628" y="415866"/>
                  <a:pt x="850497" y="415866"/>
                </a:cubicBezTo>
                <a:cubicBezTo>
                  <a:pt x="858366" y="415866"/>
                  <a:pt x="864804" y="412569"/>
                  <a:pt x="864804" y="408540"/>
                </a:cubicBezTo>
                <a:cubicBezTo>
                  <a:pt x="864804" y="398929"/>
                  <a:pt x="909390" y="387708"/>
                  <a:pt x="973389" y="381212"/>
                </a:cubicBezTo>
                <a:cubicBezTo>
                  <a:pt x="1011819" y="377311"/>
                  <a:pt x="1024824" y="378358"/>
                  <a:pt x="1024824" y="385355"/>
                </a:cubicBezTo>
                <a:cubicBezTo>
                  <a:pt x="1024824" y="394646"/>
                  <a:pt x="1156332" y="392325"/>
                  <a:pt x="1293429" y="380613"/>
                </a:cubicBezTo>
                <a:cubicBezTo>
                  <a:pt x="1334538" y="377101"/>
                  <a:pt x="1344864" y="378362"/>
                  <a:pt x="1344864" y="386892"/>
                </a:cubicBezTo>
                <a:cubicBezTo>
                  <a:pt x="1344864" y="392762"/>
                  <a:pt x="1333240" y="401768"/>
                  <a:pt x="1319033" y="406905"/>
                </a:cubicBezTo>
                <a:cubicBezTo>
                  <a:pt x="1290316" y="417289"/>
                  <a:pt x="1277209" y="444964"/>
                  <a:pt x="1294777" y="458122"/>
                </a:cubicBezTo>
                <a:cubicBezTo>
                  <a:pt x="1307368" y="467552"/>
                  <a:pt x="1439779" y="464340"/>
                  <a:pt x="1458834" y="454142"/>
                </a:cubicBezTo>
                <a:cubicBezTo>
                  <a:pt x="1465924" y="450348"/>
                  <a:pt x="1485187" y="448958"/>
                  <a:pt x="1501640" y="451054"/>
                </a:cubicBezTo>
                <a:cubicBezTo>
                  <a:pt x="1518093" y="453151"/>
                  <a:pt x="1538386" y="454814"/>
                  <a:pt x="1546737" y="454750"/>
                </a:cubicBezTo>
                <a:cubicBezTo>
                  <a:pt x="1555087" y="454689"/>
                  <a:pt x="1569540" y="459628"/>
                  <a:pt x="1578854" y="465730"/>
                </a:cubicBezTo>
                <a:cubicBezTo>
                  <a:pt x="1599631" y="479344"/>
                  <a:pt x="1623976" y="480062"/>
                  <a:pt x="1632140" y="467301"/>
                </a:cubicBezTo>
                <a:cubicBezTo>
                  <a:pt x="1641999" y="451891"/>
                  <a:pt x="1670659" y="438726"/>
                  <a:pt x="1694347" y="438726"/>
                </a:cubicBezTo>
                <a:cubicBezTo>
                  <a:pt x="1721591" y="438726"/>
                  <a:pt x="1736640" y="421858"/>
                  <a:pt x="1730658" y="398025"/>
                </a:cubicBezTo>
                <a:cubicBezTo>
                  <a:pt x="1726521" y="381543"/>
                  <a:pt x="1721088" y="379605"/>
                  <a:pt x="1667702" y="375567"/>
                </a:cubicBezTo>
                <a:cubicBezTo>
                  <a:pt x="1611177" y="371292"/>
                  <a:pt x="1596720" y="364395"/>
                  <a:pt x="1596440" y="341571"/>
                </a:cubicBezTo>
                <a:cubicBezTo>
                  <a:pt x="1596380" y="336332"/>
                  <a:pt x="1604694" y="332046"/>
                  <a:pt x="1614924" y="332046"/>
                </a:cubicBezTo>
                <a:cubicBezTo>
                  <a:pt x="1625154" y="332046"/>
                  <a:pt x="1635644" y="328617"/>
                  <a:pt x="1638234" y="324426"/>
                </a:cubicBezTo>
                <a:cubicBezTo>
                  <a:pt x="1644384" y="314475"/>
                  <a:pt x="1784484" y="314475"/>
                  <a:pt x="1790634" y="324426"/>
                </a:cubicBezTo>
                <a:cubicBezTo>
                  <a:pt x="1797951" y="336266"/>
                  <a:pt x="1815962" y="333474"/>
                  <a:pt x="1838567" y="316995"/>
                </a:cubicBezTo>
                <a:cubicBezTo>
                  <a:pt x="1873440" y="291573"/>
                  <a:pt x="1976878" y="283291"/>
                  <a:pt x="2039701" y="300890"/>
                </a:cubicBezTo>
                <a:cubicBezTo>
                  <a:pt x="2096648" y="316844"/>
                  <a:pt x="2095760" y="346223"/>
                  <a:pt x="2038284" y="347771"/>
                </a:cubicBezTo>
                <a:cubicBezTo>
                  <a:pt x="2023615" y="348166"/>
                  <a:pt x="2015900" y="350219"/>
                  <a:pt x="2021139" y="352333"/>
                </a:cubicBezTo>
                <a:cubicBezTo>
                  <a:pt x="2026377" y="354446"/>
                  <a:pt x="2030664" y="359522"/>
                  <a:pt x="2030664" y="363611"/>
                </a:cubicBezTo>
                <a:cubicBezTo>
                  <a:pt x="2030664" y="367700"/>
                  <a:pt x="2027235" y="368926"/>
                  <a:pt x="2023044" y="366336"/>
                </a:cubicBezTo>
                <a:cubicBezTo>
                  <a:pt x="2018853" y="363746"/>
                  <a:pt x="2015424" y="364432"/>
                  <a:pt x="2015424" y="367860"/>
                </a:cubicBezTo>
                <a:cubicBezTo>
                  <a:pt x="2015424" y="375067"/>
                  <a:pt x="2123579" y="400635"/>
                  <a:pt x="2154039" y="400630"/>
                </a:cubicBezTo>
                <a:cubicBezTo>
                  <a:pt x="2165317" y="400628"/>
                  <a:pt x="2176664" y="404055"/>
                  <a:pt x="2179254" y="408246"/>
                </a:cubicBezTo>
                <a:cubicBezTo>
                  <a:pt x="2185692" y="418662"/>
                  <a:pt x="2264709" y="417930"/>
                  <a:pt x="2271221" y="407394"/>
                </a:cubicBezTo>
                <a:cubicBezTo>
                  <a:pt x="2274100" y="402734"/>
                  <a:pt x="2271731" y="395981"/>
                  <a:pt x="2265955" y="392387"/>
                </a:cubicBezTo>
                <a:cubicBezTo>
                  <a:pt x="2257361" y="387038"/>
                  <a:pt x="2257206" y="383025"/>
                  <a:pt x="2265098" y="370292"/>
                </a:cubicBezTo>
                <a:cubicBezTo>
                  <a:pt x="2273098" y="357384"/>
                  <a:pt x="2272624" y="351501"/>
                  <a:pt x="2262316" y="335769"/>
                </a:cubicBezTo>
                <a:cubicBezTo>
                  <a:pt x="2255482" y="325339"/>
                  <a:pt x="2246856" y="316806"/>
                  <a:pt x="2243148" y="316806"/>
                </a:cubicBezTo>
                <a:cubicBezTo>
                  <a:pt x="2239439" y="316806"/>
                  <a:pt x="2236404" y="310150"/>
                  <a:pt x="2236404" y="302016"/>
                </a:cubicBezTo>
                <a:cubicBezTo>
                  <a:pt x="2236404" y="293881"/>
                  <a:pt x="2232975" y="285106"/>
                  <a:pt x="2228784" y="282516"/>
                </a:cubicBezTo>
                <a:cubicBezTo>
                  <a:pt x="2224593" y="279926"/>
                  <a:pt x="2221164" y="269852"/>
                  <a:pt x="2221164" y="260131"/>
                </a:cubicBezTo>
                <a:cubicBezTo>
                  <a:pt x="2221164" y="233692"/>
                  <a:pt x="2255931" y="222139"/>
                  <a:pt x="2316746" y="228370"/>
                </a:cubicBezTo>
                <a:cubicBezTo>
                  <a:pt x="2343898" y="231152"/>
                  <a:pt x="2374871" y="236757"/>
                  <a:pt x="2385575" y="240827"/>
                </a:cubicBezTo>
                <a:cubicBezTo>
                  <a:pt x="2396279" y="244896"/>
                  <a:pt x="2422297" y="248226"/>
                  <a:pt x="2443393" y="248226"/>
                </a:cubicBezTo>
                <a:cubicBezTo>
                  <a:pt x="2464490" y="248226"/>
                  <a:pt x="2492556" y="253340"/>
                  <a:pt x="2505762" y="259591"/>
                </a:cubicBezTo>
                <a:cubicBezTo>
                  <a:pt x="2526448" y="269382"/>
                  <a:pt x="2536616" y="269557"/>
                  <a:pt x="2579170" y="260855"/>
                </a:cubicBezTo>
                <a:cubicBezTo>
                  <a:pt x="2627819" y="250907"/>
                  <a:pt x="2628670" y="250304"/>
                  <a:pt x="2635514" y="220915"/>
                </a:cubicBezTo>
                <a:cubicBezTo>
                  <a:pt x="2639335" y="204504"/>
                  <a:pt x="2646254" y="188379"/>
                  <a:pt x="2650888" y="185084"/>
                </a:cubicBezTo>
                <a:cubicBezTo>
                  <a:pt x="2660687" y="178114"/>
                  <a:pt x="2740789" y="184249"/>
                  <a:pt x="2797886" y="196342"/>
                </a:cubicBezTo>
                <a:cubicBezTo>
                  <a:pt x="2830926" y="203340"/>
                  <a:pt x="2841724" y="202658"/>
                  <a:pt x="2863807" y="192178"/>
                </a:cubicBezTo>
                <a:cubicBezTo>
                  <a:pt x="2897359" y="176257"/>
                  <a:pt x="2929824" y="175715"/>
                  <a:pt x="2929824" y="191076"/>
                </a:cubicBezTo>
                <a:cubicBezTo>
                  <a:pt x="2929824" y="197362"/>
                  <a:pt x="2926395" y="202506"/>
                  <a:pt x="2922204" y="202506"/>
                </a:cubicBezTo>
                <a:cubicBezTo>
                  <a:pt x="2918013" y="202506"/>
                  <a:pt x="2914584" y="208088"/>
                  <a:pt x="2914584" y="214910"/>
                </a:cubicBezTo>
                <a:cubicBezTo>
                  <a:pt x="2914584" y="225113"/>
                  <a:pt x="2919991" y="226449"/>
                  <a:pt x="2945064" y="222440"/>
                </a:cubicBezTo>
                <a:cubicBezTo>
                  <a:pt x="2968674" y="218664"/>
                  <a:pt x="2975544" y="220019"/>
                  <a:pt x="2975544" y="228451"/>
                </a:cubicBezTo>
                <a:cubicBezTo>
                  <a:pt x="2975544" y="234438"/>
                  <a:pt x="2979590" y="240685"/>
                  <a:pt x="2984535" y="242333"/>
                </a:cubicBezTo>
                <a:cubicBezTo>
                  <a:pt x="2999146" y="247203"/>
                  <a:pt x="2985107" y="271086"/>
                  <a:pt x="2967633" y="271086"/>
                </a:cubicBezTo>
                <a:cubicBezTo>
                  <a:pt x="2955389" y="271086"/>
                  <a:pt x="2952197" y="275119"/>
                  <a:pt x="2954059" y="288231"/>
                </a:cubicBezTo>
                <a:cubicBezTo>
                  <a:pt x="2956241" y="303597"/>
                  <a:pt x="2960844" y="305405"/>
                  <a:pt x="2998414" y="305660"/>
                </a:cubicBezTo>
                <a:cubicBezTo>
                  <a:pt x="3021470" y="305816"/>
                  <a:pt x="3044557" y="308554"/>
                  <a:pt x="3049719" y="311745"/>
                </a:cubicBezTo>
                <a:cubicBezTo>
                  <a:pt x="3054881" y="314935"/>
                  <a:pt x="3070904" y="315332"/>
                  <a:pt x="3085326" y="312626"/>
                </a:cubicBezTo>
                <a:cubicBezTo>
                  <a:pt x="3108904" y="308203"/>
                  <a:pt x="3112728" y="309989"/>
                  <a:pt x="3123251" y="330338"/>
                </a:cubicBezTo>
                <a:cubicBezTo>
                  <a:pt x="3140909" y="364485"/>
                  <a:pt x="3146532" y="364799"/>
                  <a:pt x="3309364" y="340713"/>
                </a:cubicBezTo>
                <a:cubicBezTo>
                  <a:pt x="3335803" y="336802"/>
                  <a:pt x="3363596" y="328026"/>
                  <a:pt x="3371127" y="321210"/>
                </a:cubicBezTo>
                <a:cubicBezTo>
                  <a:pt x="3384549" y="309064"/>
                  <a:pt x="3409884" y="311698"/>
                  <a:pt x="3409884" y="325241"/>
                </a:cubicBezTo>
                <a:cubicBezTo>
                  <a:pt x="3409884" y="335686"/>
                  <a:pt x="3435438" y="333335"/>
                  <a:pt x="3461109" y="320529"/>
                </a:cubicBezTo>
                <a:cubicBezTo>
                  <a:pt x="3473806" y="314195"/>
                  <a:pt x="3501452" y="307561"/>
                  <a:pt x="3522543" y="305788"/>
                </a:cubicBezTo>
                <a:cubicBezTo>
                  <a:pt x="3543635" y="304015"/>
                  <a:pt x="3567206" y="299118"/>
                  <a:pt x="3574923" y="294906"/>
                </a:cubicBezTo>
                <a:cubicBezTo>
                  <a:pt x="3582640" y="290693"/>
                  <a:pt x="3598498" y="285231"/>
                  <a:pt x="3610162" y="282767"/>
                </a:cubicBezTo>
                <a:cubicBezTo>
                  <a:pt x="3621827" y="280304"/>
                  <a:pt x="3637162" y="271524"/>
                  <a:pt x="3644241" y="263257"/>
                </a:cubicBezTo>
                <a:cubicBezTo>
                  <a:pt x="3659164" y="245828"/>
                  <a:pt x="3676584" y="243449"/>
                  <a:pt x="3676584" y="258841"/>
                </a:cubicBezTo>
                <a:cubicBezTo>
                  <a:pt x="3676584" y="275302"/>
                  <a:pt x="3691224" y="277602"/>
                  <a:pt x="3776345" y="274519"/>
                </a:cubicBezTo>
                <a:cubicBezTo>
                  <a:pt x="3836262" y="272348"/>
                  <a:pt x="3857521" y="268812"/>
                  <a:pt x="3864009" y="259939"/>
                </a:cubicBezTo>
                <a:cubicBezTo>
                  <a:pt x="3868720" y="253497"/>
                  <a:pt x="3876321" y="248226"/>
                  <a:pt x="3880900" y="248226"/>
                </a:cubicBezTo>
                <a:cubicBezTo>
                  <a:pt x="3896562" y="248226"/>
                  <a:pt x="3928044" y="230551"/>
                  <a:pt x="3928044" y="221758"/>
                </a:cubicBezTo>
                <a:cubicBezTo>
                  <a:pt x="3928044" y="216929"/>
                  <a:pt x="3938331" y="203122"/>
                  <a:pt x="3950904" y="191076"/>
                </a:cubicBezTo>
                <a:cubicBezTo>
                  <a:pt x="3975325" y="167679"/>
                  <a:pt x="3980643" y="143708"/>
                  <a:pt x="3962923" y="136908"/>
                </a:cubicBezTo>
                <a:cubicBezTo>
                  <a:pt x="3941113" y="128538"/>
                  <a:pt x="3944163" y="112053"/>
                  <a:pt x="3970384" y="96582"/>
                </a:cubicBezTo>
                <a:cubicBezTo>
                  <a:pt x="3984816" y="88067"/>
                  <a:pt x="3996624" y="75403"/>
                  <a:pt x="3996624" y="68439"/>
                </a:cubicBezTo>
                <a:cubicBezTo>
                  <a:pt x="3996624" y="57679"/>
                  <a:pt x="3991761" y="56682"/>
                  <a:pt x="3964239" y="61801"/>
                </a:cubicBezTo>
                <a:cubicBezTo>
                  <a:pt x="3946427" y="65113"/>
                  <a:pt x="3915797" y="68556"/>
                  <a:pt x="3896172" y="69453"/>
                </a:cubicBezTo>
                <a:cubicBezTo>
                  <a:pt x="3876547" y="70349"/>
                  <a:pt x="3845252" y="73367"/>
                  <a:pt x="3826627" y="76160"/>
                </a:cubicBezTo>
                <a:cubicBezTo>
                  <a:pt x="3800681" y="80051"/>
                  <a:pt x="3791777" y="78663"/>
                  <a:pt x="3788539" y="70227"/>
                </a:cubicBezTo>
                <a:cubicBezTo>
                  <a:pt x="3783109" y="56076"/>
                  <a:pt x="3787049" y="52516"/>
                  <a:pt x="3828371" y="34237"/>
                </a:cubicBezTo>
                <a:cubicBezTo>
                  <a:pt x="3855768" y="22118"/>
                  <a:pt x="3877108" y="19390"/>
                  <a:pt x="3935530" y="20539"/>
                </a:cubicBezTo>
                <a:cubicBezTo>
                  <a:pt x="3977181" y="21358"/>
                  <a:pt x="4015238" y="18357"/>
                  <a:pt x="4024233" y="13542"/>
                </a:cubicBezTo>
                <a:cubicBezTo>
                  <a:pt x="4034213" y="8201"/>
                  <a:pt x="4098381" y="4929"/>
                  <a:pt x="4199281" y="4615"/>
                </a:cubicBezTo>
                <a:cubicBezTo>
                  <a:pt x="4329201" y="4210"/>
                  <a:pt x="4366769" y="6552"/>
                  <a:pt x="4403015" y="17312"/>
                </a:cubicBezTo>
                <a:cubicBezTo>
                  <a:pt x="4445233" y="29845"/>
                  <a:pt x="4447248" y="31553"/>
                  <a:pt x="4443270" y="51440"/>
                </a:cubicBezTo>
                <a:cubicBezTo>
                  <a:pt x="4438467" y="75458"/>
                  <a:pt x="4442477" y="79216"/>
                  <a:pt x="4477767" y="83772"/>
                </a:cubicBezTo>
                <a:cubicBezTo>
                  <a:pt x="4491840" y="85588"/>
                  <a:pt x="4512360" y="90512"/>
                  <a:pt x="4523369" y="94714"/>
                </a:cubicBezTo>
                <a:cubicBezTo>
                  <a:pt x="4535023" y="99162"/>
                  <a:pt x="4609819" y="101608"/>
                  <a:pt x="4702439" y="100569"/>
                </a:cubicBezTo>
                <a:cubicBezTo>
                  <a:pt x="4789919" y="99587"/>
                  <a:pt x="4865780" y="100200"/>
                  <a:pt x="4871019" y="101930"/>
                </a:cubicBezTo>
                <a:cubicBezTo>
                  <a:pt x="4876258" y="103661"/>
                  <a:pt x="4880544" y="111568"/>
                  <a:pt x="4880544" y="119501"/>
                </a:cubicBezTo>
                <a:cubicBezTo>
                  <a:pt x="4880544" y="132625"/>
                  <a:pt x="4874123" y="133926"/>
                  <a:pt x="4809379" y="133926"/>
                </a:cubicBezTo>
                <a:lnTo>
                  <a:pt x="4738213" y="133926"/>
                </a:lnTo>
                <a:lnTo>
                  <a:pt x="4713177" y="161439"/>
                </a:lnTo>
                <a:cubicBezTo>
                  <a:pt x="4691071" y="185732"/>
                  <a:pt x="4685006" y="188442"/>
                  <a:pt x="4661351" y="184604"/>
                </a:cubicBezTo>
                <a:cubicBezTo>
                  <a:pt x="4605529" y="175545"/>
                  <a:pt x="4588145" y="209611"/>
                  <a:pt x="4633745" y="238701"/>
                </a:cubicBezTo>
                <a:cubicBezTo>
                  <a:pt x="4659050" y="254844"/>
                  <a:pt x="4668603" y="255846"/>
                  <a:pt x="4797252" y="255846"/>
                </a:cubicBezTo>
                <a:cubicBezTo>
                  <a:pt x="4894368" y="255846"/>
                  <a:pt x="4933884" y="258356"/>
                  <a:pt x="4933884" y="264524"/>
                </a:cubicBezTo>
                <a:cubicBezTo>
                  <a:pt x="4933884" y="270726"/>
                  <a:pt x="4947478" y="271501"/>
                  <a:pt x="4981509" y="267242"/>
                </a:cubicBezTo>
                <a:cubicBezTo>
                  <a:pt x="5034336" y="260630"/>
                  <a:pt x="5089576" y="260280"/>
                  <a:pt x="5135814" y="266264"/>
                </a:cubicBezTo>
                <a:cubicBezTo>
                  <a:pt x="5152578" y="268434"/>
                  <a:pt x="5207442" y="273679"/>
                  <a:pt x="5257734" y="277920"/>
                </a:cubicBezTo>
                <a:cubicBezTo>
                  <a:pt x="5345361" y="285310"/>
                  <a:pt x="5469251" y="310964"/>
                  <a:pt x="5487297" y="325456"/>
                </a:cubicBezTo>
                <a:cubicBezTo>
                  <a:pt x="5503289" y="338298"/>
                  <a:pt x="5708165" y="335378"/>
                  <a:pt x="5716314" y="322192"/>
                </a:cubicBezTo>
                <a:cubicBezTo>
                  <a:pt x="5724820" y="308431"/>
                  <a:pt x="5688226" y="286326"/>
                  <a:pt x="5656940" y="286326"/>
                </a:cubicBezTo>
                <a:cubicBezTo>
                  <a:pt x="5627635" y="286326"/>
                  <a:pt x="5627291" y="285985"/>
                  <a:pt x="5626161" y="255846"/>
                </a:cubicBezTo>
                <a:cubicBezTo>
                  <a:pt x="5625532" y="239082"/>
                  <a:pt x="5624675" y="221080"/>
                  <a:pt x="5624256" y="215841"/>
                </a:cubicBezTo>
                <a:cubicBezTo>
                  <a:pt x="5623834" y="210568"/>
                  <a:pt x="5630297" y="207187"/>
                  <a:pt x="5638734" y="208267"/>
                </a:cubicBezTo>
                <a:cubicBezTo>
                  <a:pt x="5654942" y="210342"/>
                  <a:pt x="5731348" y="212193"/>
                  <a:pt x="5747319" y="210898"/>
                </a:cubicBezTo>
                <a:cubicBezTo>
                  <a:pt x="5760602" y="209821"/>
                  <a:pt x="5759250" y="173344"/>
                  <a:pt x="5745414" y="159507"/>
                </a:cubicBezTo>
                <a:cubicBezTo>
                  <a:pt x="5731043" y="145136"/>
                  <a:pt x="5731043" y="137956"/>
                  <a:pt x="5745414" y="123585"/>
                </a:cubicBezTo>
                <a:cubicBezTo>
                  <a:pt x="5751701" y="117298"/>
                  <a:pt x="5756953" y="105909"/>
                  <a:pt x="5757086" y="98275"/>
                </a:cubicBezTo>
                <a:cubicBezTo>
                  <a:pt x="5757657" y="65573"/>
                  <a:pt x="5774633" y="57345"/>
                  <a:pt x="5849325" y="53570"/>
                </a:cubicBezTo>
                <a:cubicBezTo>
                  <a:pt x="5898071" y="51106"/>
                  <a:pt x="5917053" y="52364"/>
                  <a:pt x="5909244" y="57538"/>
                </a:cubicBezTo>
                <a:cubicBezTo>
                  <a:pt x="5901689" y="62545"/>
                  <a:pt x="5901021" y="65152"/>
                  <a:pt x="5907274" y="65229"/>
                </a:cubicBezTo>
                <a:cubicBezTo>
                  <a:pt x="5912478" y="65293"/>
                  <a:pt x="5921018" y="58488"/>
                  <a:pt x="5926252" y="50106"/>
                </a:cubicBezTo>
                <a:cubicBezTo>
                  <a:pt x="5939137" y="29474"/>
                  <a:pt x="5977824" y="28998"/>
                  <a:pt x="5977824" y="49471"/>
                </a:cubicBezTo>
                <a:cubicBezTo>
                  <a:pt x="5977824" y="57504"/>
                  <a:pt x="5973538" y="65519"/>
                  <a:pt x="5968299" y="67282"/>
                </a:cubicBezTo>
                <a:cubicBezTo>
                  <a:pt x="5960873" y="69781"/>
                  <a:pt x="5961079" y="73280"/>
                  <a:pt x="5969232" y="83157"/>
                </a:cubicBezTo>
                <a:cubicBezTo>
                  <a:pt x="5981605" y="98146"/>
                  <a:pt x="5998018" y="99680"/>
                  <a:pt x="6002863" y="86301"/>
                </a:cubicBezTo>
                <a:cubicBezTo>
                  <a:pt x="6005597" y="78752"/>
                  <a:pt x="6009810" y="78846"/>
                  <a:pt x="6023168" y="86753"/>
                </a:cubicBezTo>
                <a:cubicBezTo>
                  <a:pt x="6037852" y="95444"/>
                  <a:pt x="6041719" y="94774"/>
                  <a:pt x="6053190" y="81548"/>
                </a:cubicBezTo>
                <a:cubicBezTo>
                  <a:pt x="6060432" y="73198"/>
                  <a:pt x="6076441" y="63949"/>
                  <a:pt x="6088766" y="60995"/>
                </a:cubicBezTo>
                <a:cubicBezTo>
                  <a:pt x="6101090" y="58041"/>
                  <a:pt x="6115731" y="52024"/>
                  <a:pt x="6121301" y="47622"/>
                </a:cubicBezTo>
                <a:cubicBezTo>
                  <a:pt x="6127038" y="43090"/>
                  <a:pt x="6178243" y="38878"/>
                  <a:pt x="6239411" y="37907"/>
                </a:cubicBezTo>
                <a:cubicBezTo>
                  <a:pt x="6340400" y="36305"/>
                  <a:pt x="6350212" y="37444"/>
                  <a:pt x="6390902" y="55483"/>
                </a:cubicBezTo>
                <a:cubicBezTo>
                  <a:pt x="6419697" y="68249"/>
                  <a:pt x="6440957" y="73129"/>
                  <a:pt x="6453767" y="69914"/>
                </a:cubicBezTo>
                <a:cubicBezTo>
                  <a:pt x="6465207" y="67043"/>
                  <a:pt x="6473124" y="68299"/>
                  <a:pt x="6473124" y="72984"/>
                </a:cubicBezTo>
                <a:cubicBezTo>
                  <a:pt x="6473124" y="77345"/>
                  <a:pt x="6481263" y="84621"/>
                  <a:pt x="6491210" y="89153"/>
                </a:cubicBezTo>
                <a:cubicBezTo>
                  <a:pt x="6514943" y="99967"/>
                  <a:pt x="6541661" y="86251"/>
                  <a:pt x="6541821" y="63173"/>
                </a:cubicBezTo>
                <a:cubicBezTo>
                  <a:pt x="6542020" y="34394"/>
                  <a:pt x="6552615" y="25084"/>
                  <a:pt x="6578659" y="30804"/>
                </a:cubicBezTo>
                <a:cubicBezTo>
                  <a:pt x="6592074" y="33751"/>
                  <a:pt x="6613546" y="31918"/>
                  <a:pt x="6628360" y="26561"/>
                </a:cubicBezTo>
                <a:cubicBezTo>
                  <a:pt x="6649154" y="19042"/>
                  <a:pt x="6659123" y="19069"/>
                  <a:pt x="6677535" y="26695"/>
                </a:cubicBezTo>
                <a:cubicBezTo>
                  <a:pt x="6705340" y="38213"/>
                  <a:pt x="6711424" y="51262"/>
                  <a:pt x="6701346" y="77769"/>
                </a:cubicBezTo>
                <a:cubicBezTo>
                  <a:pt x="6696049" y="91702"/>
                  <a:pt x="6696393" y="100833"/>
                  <a:pt x="6702493" y="108183"/>
                </a:cubicBezTo>
                <a:cubicBezTo>
                  <a:pt x="6712783" y="120581"/>
                  <a:pt x="6759563" y="122280"/>
                  <a:pt x="6766832" y="110519"/>
                </a:cubicBezTo>
                <a:cubicBezTo>
                  <a:pt x="6770095" y="105239"/>
                  <a:pt x="6792472" y="103856"/>
                  <a:pt x="6830146" y="106605"/>
                </a:cubicBezTo>
                <a:cubicBezTo>
                  <a:pt x="6931336" y="113989"/>
                  <a:pt x="6948537" y="116505"/>
                  <a:pt x="6983664" y="129064"/>
                </a:cubicBezTo>
                <a:cubicBezTo>
                  <a:pt x="7023107" y="143167"/>
                  <a:pt x="7049273" y="144898"/>
                  <a:pt x="7056096" y="133858"/>
                </a:cubicBezTo>
                <a:cubicBezTo>
                  <a:pt x="7065071" y="119337"/>
                  <a:pt x="7051598" y="97092"/>
                  <a:pt x="7029073" y="89239"/>
                </a:cubicBezTo>
                <a:cubicBezTo>
                  <a:pt x="7001681" y="79691"/>
                  <a:pt x="6998592" y="57726"/>
                  <a:pt x="7024641" y="57726"/>
                </a:cubicBezTo>
                <a:cubicBezTo>
                  <a:pt x="7034605" y="57726"/>
                  <a:pt x="7047027" y="52582"/>
                  <a:pt x="7052244" y="46296"/>
                </a:cubicBezTo>
                <a:cubicBezTo>
                  <a:pt x="7064373" y="31681"/>
                  <a:pt x="7105898" y="31543"/>
                  <a:pt x="7125083" y="46054"/>
                </a:cubicBezTo>
                <a:cubicBezTo>
                  <a:pt x="7133218" y="52207"/>
                  <a:pt x="7147589" y="57350"/>
                  <a:pt x="7157019" y="57484"/>
                </a:cubicBezTo>
                <a:cubicBezTo>
                  <a:pt x="7166449" y="57617"/>
                  <a:pt x="7174164" y="61400"/>
                  <a:pt x="7174164" y="65890"/>
                </a:cubicBezTo>
                <a:cubicBezTo>
                  <a:pt x="7174164" y="79039"/>
                  <a:pt x="7194700" y="95826"/>
                  <a:pt x="7210787" y="95826"/>
                </a:cubicBezTo>
                <a:cubicBezTo>
                  <a:pt x="7218955" y="95826"/>
                  <a:pt x="7229589" y="100587"/>
                  <a:pt x="7234419" y="106407"/>
                </a:cubicBezTo>
                <a:cubicBezTo>
                  <a:pt x="7239249" y="112226"/>
                  <a:pt x="7261903" y="119324"/>
                  <a:pt x="7284762" y="122180"/>
                </a:cubicBezTo>
                <a:cubicBezTo>
                  <a:pt x="7307621" y="125036"/>
                  <a:pt x="7328295" y="130562"/>
                  <a:pt x="7330704" y="134459"/>
                </a:cubicBezTo>
                <a:cubicBezTo>
                  <a:pt x="7333112" y="138357"/>
                  <a:pt x="7348597" y="141546"/>
                  <a:pt x="7365114" y="141546"/>
                </a:cubicBezTo>
                <a:cubicBezTo>
                  <a:pt x="7389418" y="141546"/>
                  <a:pt x="7395144" y="138816"/>
                  <a:pt x="7395144" y="127230"/>
                </a:cubicBezTo>
                <a:cubicBezTo>
                  <a:pt x="7395144" y="104144"/>
                  <a:pt x="7435586" y="92844"/>
                  <a:pt x="7518211" y="92844"/>
                </a:cubicBezTo>
                <a:cubicBezTo>
                  <a:pt x="7559247" y="92844"/>
                  <a:pt x="7594914" y="94936"/>
                  <a:pt x="7597471" y="97493"/>
                </a:cubicBezTo>
                <a:cubicBezTo>
                  <a:pt x="7600027" y="100049"/>
                  <a:pt x="7598450" y="108996"/>
                  <a:pt x="7593965" y="117376"/>
                </a:cubicBezTo>
                <a:cubicBezTo>
                  <a:pt x="7586670" y="131007"/>
                  <a:pt x="7576547" y="132880"/>
                  <a:pt x="7497806" y="135173"/>
                </a:cubicBezTo>
                <a:cubicBezTo>
                  <a:pt x="7429912" y="137150"/>
                  <a:pt x="7408153" y="140348"/>
                  <a:pt x="7402589" y="149166"/>
                </a:cubicBezTo>
                <a:cubicBezTo>
                  <a:pt x="7392119" y="165761"/>
                  <a:pt x="7393463" y="175955"/>
                  <a:pt x="7408479" y="193840"/>
                </a:cubicBezTo>
                <a:cubicBezTo>
                  <a:pt x="7418728" y="206046"/>
                  <a:pt x="7433279" y="210535"/>
                  <a:pt x="7471344" y="213232"/>
                </a:cubicBezTo>
                <a:cubicBezTo>
                  <a:pt x="7562248" y="219673"/>
                  <a:pt x="7616124" y="227418"/>
                  <a:pt x="7616124" y="234044"/>
                </a:cubicBezTo>
                <a:cubicBezTo>
                  <a:pt x="7616124" y="237653"/>
                  <a:pt x="7622336" y="240606"/>
                  <a:pt x="7629927" y="240606"/>
                </a:cubicBezTo>
                <a:cubicBezTo>
                  <a:pt x="7637518" y="240606"/>
                  <a:pt x="7650614" y="247020"/>
                  <a:pt x="7659028" y="254858"/>
                </a:cubicBezTo>
                <a:cubicBezTo>
                  <a:pt x="7672793" y="267681"/>
                  <a:pt x="7688779" y="269182"/>
                  <a:pt x="7818446" y="269828"/>
                </a:cubicBezTo>
                <a:lnTo>
                  <a:pt x="7962565" y="270546"/>
                </a:lnTo>
                <a:lnTo>
                  <a:pt x="7983701" y="250296"/>
                </a:lnTo>
                <a:cubicBezTo>
                  <a:pt x="7998188" y="236416"/>
                  <a:pt x="8003379" y="225450"/>
                  <a:pt x="8000200" y="215437"/>
                </a:cubicBezTo>
                <a:cubicBezTo>
                  <a:pt x="7996971" y="205260"/>
                  <a:pt x="8002282" y="194727"/>
                  <a:pt x="8017710" y="180712"/>
                </a:cubicBezTo>
                <a:cubicBezTo>
                  <a:pt x="8037905" y="162368"/>
                  <a:pt x="8045188" y="160651"/>
                  <a:pt x="8100405" y="161222"/>
                </a:cubicBezTo>
                <a:cubicBezTo>
                  <a:pt x="8138337" y="161615"/>
                  <a:pt x="8171092" y="166410"/>
                  <a:pt x="8188097" y="174061"/>
                </a:cubicBezTo>
                <a:cubicBezTo>
                  <a:pt x="8210189" y="184002"/>
                  <a:pt x="8235002" y="185636"/>
                  <a:pt x="8321447" y="182846"/>
                </a:cubicBezTo>
                <a:cubicBezTo>
                  <a:pt x="8379860" y="180961"/>
                  <a:pt x="8445392" y="177942"/>
                  <a:pt x="8467071" y="176139"/>
                </a:cubicBezTo>
                <a:cubicBezTo>
                  <a:pt x="8495212" y="173798"/>
                  <a:pt x="8509083" y="175985"/>
                  <a:pt x="8515554" y="183783"/>
                </a:cubicBezTo>
                <a:cubicBezTo>
                  <a:pt x="8522734" y="192433"/>
                  <a:pt x="8522063" y="195687"/>
                  <a:pt x="8512332" y="199421"/>
                </a:cubicBezTo>
                <a:cubicBezTo>
                  <a:pt x="8505573" y="202015"/>
                  <a:pt x="8495068" y="202227"/>
                  <a:pt x="8488986" y="199894"/>
                </a:cubicBezTo>
                <a:cubicBezTo>
                  <a:pt x="8482904" y="197560"/>
                  <a:pt x="8470045" y="202082"/>
                  <a:pt x="8460411" y="209943"/>
                </a:cubicBezTo>
                <a:cubicBezTo>
                  <a:pt x="8446521" y="221275"/>
                  <a:pt x="8445261" y="224954"/>
                  <a:pt x="8454324" y="227712"/>
                </a:cubicBezTo>
                <a:cubicBezTo>
                  <a:pt x="8504338" y="242929"/>
                  <a:pt x="8537560" y="247969"/>
                  <a:pt x="8609792" y="251296"/>
                </a:cubicBezTo>
                <a:cubicBezTo>
                  <a:pt x="8655484" y="253402"/>
                  <a:pt x="8696461" y="258715"/>
                  <a:pt x="8700850" y="263105"/>
                </a:cubicBezTo>
                <a:cubicBezTo>
                  <a:pt x="8711030" y="273285"/>
                  <a:pt x="8794779" y="273587"/>
                  <a:pt x="8801034" y="263466"/>
                </a:cubicBezTo>
                <a:cubicBezTo>
                  <a:pt x="8807117" y="253622"/>
                  <a:pt x="8842944" y="253508"/>
                  <a:pt x="8842944" y="263332"/>
                </a:cubicBezTo>
                <a:cubicBezTo>
                  <a:pt x="8842944" y="268045"/>
                  <a:pt x="8915622" y="270738"/>
                  <a:pt x="9039159" y="270601"/>
                </a:cubicBezTo>
                <a:cubicBezTo>
                  <a:pt x="9255100" y="270361"/>
                  <a:pt x="9288904" y="272154"/>
                  <a:pt x="9313156" y="285134"/>
                </a:cubicBezTo>
                <a:cubicBezTo>
                  <a:pt x="9326206" y="292118"/>
                  <a:pt x="9331902" y="291579"/>
                  <a:pt x="9340980" y="282501"/>
                </a:cubicBezTo>
                <a:cubicBezTo>
                  <a:pt x="9356580" y="266902"/>
                  <a:pt x="9368724" y="268168"/>
                  <a:pt x="9368724" y="285393"/>
                </a:cubicBezTo>
                <a:cubicBezTo>
                  <a:pt x="9368724" y="307639"/>
                  <a:pt x="9387221" y="318316"/>
                  <a:pt x="9416306" y="312859"/>
                </a:cubicBezTo>
                <a:cubicBezTo>
                  <a:pt x="9441094" y="308209"/>
                  <a:pt x="9471033" y="319291"/>
                  <a:pt x="9515382" y="349531"/>
                </a:cubicBezTo>
                <a:cubicBezTo>
                  <a:pt x="9525775" y="356617"/>
                  <a:pt x="9532176" y="356429"/>
                  <a:pt x="9544598" y="348671"/>
                </a:cubicBezTo>
                <a:cubicBezTo>
                  <a:pt x="9567391" y="334437"/>
                  <a:pt x="9601885" y="344448"/>
                  <a:pt x="9620598" y="370729"/>
                </a:cubicBezTo>
                <a:cubicBezTo>
                  <a:pt x="9632857" y="387943"/>
                  <a:pt x="9642405" y="393006"/>
                  <a:pt x="9662612" y="393006"/>
                </a:cubicBezTo>
                <a:cubicBezTo>
                  <a:pt x="9680778" y="393006"/>
                  <a:pt x="9688764" y="389516"/>
                  <a:pt x="9688764" y="381576"/>
                </a:cubicBezTo>
                <a:cubicBezTo>
                  <a:pt x="9688764" y="375058"/>
                  <a:pt x="9695615" y="370146"/>
                  <a:pt x="9704707" y="370146"/>
                </a:cubicBezTo>
                <a:cubicBezTo>
                  <a:pt x="9713475" y="370146"/>
                  <a:pt x="9729368" y="363288"/>
                  <a:pt x="9740024" y="354906"/>
                </a:cubicBezTo>
                <a:cubicBezTo>
                  <a:pt x="9750680" y="346524"/>
                  <a:pt x="9766651" y="339644"/>
                  <a:pt x="9775517" y="339616"/>
                </a:cubicBezTo>
                <a:cubicBezTo>
                  <a:pt x="9798622" y="339548"/>
                  <a:pt x="9831935" y="315211"/>
                  <a:pt x="9827609" y="301566"/>
                </a:cubicBezTo>
                <a:cubicBezTo>
                  <a:pt x="9825615" y="295280"/>
                  <a:pt x="9816791" y="282236"/>
                  <a:pt x="9808000" y="272581"/>
                </a:cubicBezTo>
                <a:cubicBezTo>
                  <a:pt x="9793295" y="256429"/>
                  <a:pt x="9792921" y="253412"/>
                  <a:pt x="9803333" y="234862"/>
                </a:cubicBezTo>
                <a:cubicBezTo>
                  <a:pt x="9818207" y="208361"/>
                  <a:pt x="9856912" y="186355"/>
                  <a:pt x="9892553" y="184136"/>
                </a:cubicBezTo>
                <a:cubicBezTo>
                  <a:pt x="9908294" y="183156"/>
                  <a:pt x="9926906" y="179766"/>
                  <a:pt x="9933914" y="176603"/>
                </a:cubicBezTo>
                <a:cubicBezTo>
                  <a:pt x="9940920" y="173440"/>
                  <a:pt x="9953554" y="174546"/>
                  <a:pt x="9961987" y="179060"/>
                </a:cubicBezTo>
                <a:cubicBezTo>
                  <a:pt x="9970421" y="183573"/>
                  <a:pt x="9992978" y="187266"/>
                  <a:pt x="10012113" y="187266"/>
                </a:cubicBezTo>
                <a:cubicBezTo>
                  <a:pt x="10037958" y="187266"/>
                  <a:pt x="10046904" y="190205"/>
                  <a:pt x="10046904" y="198696"/>
                </a:cubicBezTo>
                <a:cubicBezTo>
                  <a:pt x="10046904" y="204983"/>
                  <a:pt x="10042160" y="210126"/>
                  <a:pt x="10036362" y="210126"/>
                </a:cubicBezTo>
                <a:cubicBezTo>
                  <a:pt x="10030565" y="210126"/>
                  <a:pt x="10023652" y="216127"/>
                  <a:pt x="10021001" y="223461"/>
                </a:cubicBezTo>
                <a:cubicBezTo>
                  <a:pt x="10006364" y="263950"/>
                  <a:pt x="9993934" y="274969"/>
                  <a:pt x="9953928" y="282926"/>
                </a:cubicBezTo>
                <a:cubicBezTo>
                  <a:pt x="9927489" y="288185"/>
                  <a:pt x="9913554" y="294760"/>
                  <a:pt x="9913554" y="301976"/>
                </a:cubicBezTo>
                <a:cubicBezTo>
                  <a:pt x="9913554" y="310443"/>
                  <a:pt x="9923903" y="312779"/>
                  <a:pt x="9958228" y="312056"/>
                </a:cubicBezTo>
                <a:cubicBezTo>
                  <a:pt x="10000159" y="311174"/>
                  <a:pt x="10010512" y="306246"/>
                  <a:pt x="10018564" y="283341"/>
                </a:cubicBezTo>
                <a:cubicBezTo>
                  <a:pt x="10019911" y="279511"/>
                  <a:pt x="10133855" y="277034"/>
                  <a:pt x="10279674" y="277664"/>
                </a:cubicBezTo>
                <a:cubicBezTo>
                  <a:pt x="10556606" y="278861"/>
                  <a:pt x="10558218" y="279056"/>
                  <a:pt x="10646595" y="322146"/>
                </a:cubicBezTo>
                <a:cubicBezTo>
                  <a:pt x="10660006" y="328684"/>
                  <a:pt x="10683847" y="334815"/>
                  <a:pt x="10699576" y="335770"/>
                </a:cubicBezTo>
                <a:cubicBezTo>
                  <a:pt x="10715304" y="336725"/>
                  <a:pt x="10729479" y="341421"/>
                  <a:pt x="10731074" y="346206"/>
                </a:cubicBezTo>
                <a:cubicBezTo>
                  <a:pt x="10732669" y="350991"/>
                  <a:pt x="10745270" y="354906"/>
                  <a:pt x="10759076" y="354906"/>
                </a:cubicBezTo>
                <a:cubicBezTo>
                  <a:pt x="10772881" y="354906"/>
                  <a:pt x="10788277" y="359846"/>
                  <a:pt x="10793288" y="365884"/>
                </a:cubicBezTo>
                <a:cubicBezTo>
                  <a:pt x="10798299" y="371922"/>
                  <a:pt x="10811577" y="377922"/>
                  <a:pt x="10822796" y="379219"/>
                </a:cubicBezTo>
                <a:cubicBezTo>
                  <a:pt x="10855338" y="382980"/>
                  <a:pt x="10849332" y="404957"/>
                  <a:pt x="10816524" y="402174"/>
                </a:cubicBezTo>
                <a:cubicBezTo>
                  <a:pt x="10760824" y="397450"/>
                  <a:pt x="10735450" y="398972"/>
                  <a:pt x="10702224" y="409031"/>
                </a:cubicBezTo>
                <a:cubicBezTo>
                  <a:pt x="10683364" y="414741"/>
                  <a:pt x="10666219" y="421530"/>
                  <a:pt x="10664124" y="424117"/>
                </a:cubicBezTo>
                <a:cubicBezTo>
                  <a:pt x="10662028" y="426704"/>
                  <a:pt x="10650241" y="432121"/>
                  <a:pt x="10637930" y="436155"/>
                </a:cubicBezTo>
                <a:cubicBezTo>
                  <a:pt x="10610722" y="445069"/>
                  <a:pt x="10606093" y="455807"/>
                  <a:pt x="10622418" y="472132"/>
                </a:cubicBezTo>
                <a:cubicBezTo>
                  <a:pt x="10631388" y="481102"/>
                  <a:pt x="10650624" y="484739"/>
                  <a:pt x="10693242" y="485525"/>
                </a:cubicBezTo>
                <a:cubicBezTo>
                  <a:pt x="10791579" y="487338"/>
                  <a:pt x="10789672" y="486981"/>
                  <a:pt x="10792108" y="504019"/>
                </a:cubicBezTo>
                <a:cubicBezTo>
                  <a:pt x="10794962" y="523981"/>
                  <a:pt x="10766801" y="537747"/>
                  <a:pt x="10722820" y="537890"/>
                </a:cubicBezTo>
                <a:cubicBezTo>
                  <a:pt x="10676619" y="538041"/>
                  <a:pt x="10655354" y="545217"/>
                  <a:pt x="10658119" y="559727"/>
                </a:cubicBezTo>
                <a:cubicBezTo>
                  <a:pt x="10661000" y="574843"/>
                  <a:pt x="10708530" y="581443"/>
                  <a:pt x="10827954" y="583309"/>
                </a:cubicBezTo>
                <a:cubicBezTo>
                  <a:pt x="10874055" y="584029"/>
                  <a:pt x="10930633" y="587714"/>
                  <a:pt x="10953684" y="591498"/>
                </a:cubicBezTo>
                <a:cubicBezTo>
                  <a:pt x="11045163" y="606514"/>
                  <a:pt x="11075346" y="608446"/>
                  <a:pt x="11085592" y="599942"/>
                </a:cubicBezTo>
                <a:cubicBezTo>
                  <a:pt x="11098403" y="589311"/>
                  <a:pt x="11093111" y="545406"/>
                  <a:pt x="11079019" y="545406"/>
                </a:cubicBezTo>
                <a:cubicBezTo>
                  <a:pt x="11073467" y="545406"/>
                  <a:pt x="11058094" y="535514"/>
                  <a:pt x="11044856" y="523424"/>
                </a:cubicBezTo>
                <a:cubicBezTo>
                  <a:pt x="11023732" y="504129"/>
                  <a:pt x="11021885" y="499392"/>
                  <a:pt x="11029753" y="484690"/>
                </a:cubicBezTo>
                <a:cubicBezTo>
                  <a:pt x="11037011" y="471129"/>
                  <a:pt x="11036415" y="465393"/>
                  <a:pt x="11026623" y="454574"/>
                </a:cubicBezTo>
                <a:cubicBezTo>
                  <a:pt x="11009578" y="435740"/>
                  <a:pt x="11018785" y="394265"/>
                  <a:pt x="11042398" y="383506"/>
                </a:cubicBezTo>
                <a:cubicBezTo>
                  <a:pt x="11067711" y="371972"/>
                  <a:pt x="11065277" y="354906"/>
                  <a:pt x="11038319" y="354906"/>
                </a:cubicBezTo>
                <a:cubicBezTo>
                  <a:pt x="11008741" y="354906"/>
                  <a:pt x="11002169" y="335579"/>
                  <a:pt x="11026357" y="319730"/>
                </a:cubicBezTo>
                <a:cubicBezTo>
                  <a:pt x="11041534" y="309785"/>
                  <a:pt x="11047416" y="309223"/>
                  <a:pt x="11056591" y="316838"/>
                </a:cubicBezTo>
                <a:cubicBezTo>
                  <a:pt x="11062858" y="322038"/>
                  <a:pt x="11067984" y="332730"/>
                  <a:pt x="11067984" y="340599"/>
                </a:cubicBezTo>
                <a:cubicBezTo>
                  <a:pt x="11067984" y="348468"/>
                  <a:pt x="11072442" y="354906"/>
                  <a:pt x="11077890" y="354906"/>
                </a:cubicBezTo>
                <a:cubicBezTo>
                  <a:pt x="11104235" y="354906"/>
                  <a:pt x="11116104" y="311748"/>
                  <a:pt x="11094654" y="293946"/>
                </a:cubicBezTo>
                <a:cubicBezTo>
                  <a:pt x="11079908" y="281709"/>
                  <a:pt x="11079970" y="252793"/>
                  <a:pt x="11094768" y="240513"/>
                </a:cubicBezTo>
                <a:cubicBezTo>
                  <a:pt x="11114565" y="224083"/>
                  <a:pt x="11187793" y="210584"/>
                  <a:pt x="11214919" y="218364"/>
                </a:cubicBezTo>
                <a:cubicBezTo>
                  <a:pt x="11228347" y="222215"/>
                  <a:pt x="11271076" y="225366"/>
                  <a:pt x="11309870" y="225366"/>
                </a:cubicBezTo>
                <a:cubicBezTo>
                  <a:pt x="11366818" y="225366"/>
                  <a:pt x="11380405" y="227522"/>
                  <a:pt x="11380405" y="236557"/>
                </a:cubicBezTo>
                <a:cubicBezTo>
                  <a:pt x="11380405" y="243689"/>
                  <a:pt x="11384832" y="246050"/>
                  <a:pt x="11392608" y="243065"/>
                </a:cubicBezTo>
                <a:cubicBezTo>
                  <a:pt x="11412276" y="235518"/>
                  <a:pt x="11402354" y="265962"/>
                  <a:pt x="11382266" y="274798"/>
                </a:cubicBezTo>
                <a:cubicBezTo>
                  <a:pt x="11372860" y="278935"/>
                  <a:pt x="11365172" y="284079"/>
                  <a:pt x="11365179" y="286228"/>
                </a:cubicBezTo>
                <a:cubicBezTo>
                  <a:pt x="11365186" y="288378"/>
                  <a:pt x="11381475" y="300423"/>
                  <a:pt x="11401374" y="312996"/>
                </a:cubicBezTo>
                <a:cubicBezTo>
                  <a:pt x="11431070" y="331759"/>
                  <a:pt x="11445654" y="335856"/>
                  <a:pt x="11482741" y="335856"/>
                </a:cubicBezTo>
                <a:cubicBezTo>
                  <a:pt x="11527278" y="335856"/>
                  <a:pt x="11528020" y="336211"/>
                  <a:pt x="11534369" y="360525"/>
                </a:cubicBezTo>
                <a:cubicBezTo>
                  <a:pt x="11543074" y="393860"/>
                  <a:pt x="11571368" y="407577"/>
                  <a:pt x="11621350" y="402691"/>
                </a:cubicBezTo>
                <a:cubicBezTo>
                  <a:pt x="11668488" y="398084"/>
                  <a:pt x="11678396" y="408339"/>
                  <a:pt x="11656031" y="438589"/>
                </a:cubicBezTo>
                <a:cubicBezTo>
                  <a:pt x="11638875" y="461794"/>
                  <a:pt x="11641145" y="469145"/>
                  <a:pt x="11665521" y="469321"/>
                </a:cubicBezTo>
                <a:cubicBezTo>
                  <a:pt x="11698421" y="469559"/>
                  <a:pt x="11742296" y="490164"/>
                  <a:pt x="11744790" y="506549"/>
                </a:cubicBezTo>
                <a:cubicBezTo>
                  <a:pt x="11746948" y="520729"/>
                  <a:pt x="11743444" y="522546"/>
                  <a:pt x="11713930" y="522546"/>
                </a:cubicBezTo>
                <a:cubicBezTo>
                  <a:pt x="11695617" y="522546"/>
                  <a:pt x="11677376" y="525397"/>
                  <a:pt x="11673395" y="528882"/>
                </a:cubicBezTo>
                <a:cubicBezTo>
                  <a:pt x="11669413" y="532366"/>
                  <a:pt x="11651316" y="539441"/>
                  <a:pt x="11633179" y="544605"/>
                </a:cubicBezTo>
                <a:cubicBezTo>
                  <a:pt x="11606715" y="552139"/>
                  <a:pt x="11598044" y="559162"/>
                  <a:pt x="11589263" y="580179"/>
                </a:cubicBezTo>
                <a:cubicBezTo>
                  <a:pt x="11582128" y="597253"/>
                  <a:pt x="11573176" y="606366"/>
                  <a:pt x="11563540" y="606366"/>
                </a:cubicBezTo>
                <a:cubicBezTo>
                  <a:pt x="11555411" y="606366"/>
                  <a:pt x="11539934" y="610388"/>
                  <a:pt x="11529146" y="615304"/>
                </a:cubicBezTo>
                <a:cubicBezTo>
                  <a:pt x="11514142" y="622140"/>
                  <a:pt x="11507429" y="622140"/>
                  <a:pt x="11500593" y="615304"/>
                </a:cubicBezTo>
                <a:cubicBezTo>
                  <a:pt x="11484628" y="599339"/>
                  <a:pt x="11464826" y="605106"/>
                  <a:pt x="11459327" y="627321"/>
                </a:cubicBezTo>
                <a:cubicBezTo>
                  <a:pt x="11456474" y="638847"/>
                  <a:pt x="11447837" y="652757"/>
                  <a:pt x="11440133" y="658233"/>
                </a:cubicBezTo>
                <a:cubicBezTo>
                  <a:pt x="11421184" y="671701"/>
                  <a:pt x="11422516" y="681249"/>
                  <a:pt x="11444755" y="691382"/>
                </a:cubicBezTo>
                <a:cubicBezTo>
                  <a:pt x="11480887" y="707845"/>
                  <a:pt x="11474779" y="734114"/>
                  <a:pt x="11432824" y="742695"/>
                </a:cubicBezTo>
                <a:cubicBezTo>
                  <a:pt x="11392462" y="750949"/>
                  <a:pt x="11400065" y="768937"/>
                  <a:pt x="11447079" y="776421"/>
                </a:cubicBezTo>
                <a:cubicBezTo>
                  <a:pt x="11469082" y="779923"/>
                  <a:pt x="11487606" y="786813"/>
                  <a:pt x="11488244" y="791732"/>
                </a:cubicBezTo>
                <a:cubicBezTo>
                  <a:pt x="11488884" y="796652"/>
                  <a:pt x="11489831" y="804105"/>
                  <a:pt x="11490350" y="808296"/>
                </a:cubicBezTo>
                <a:cubicBezTo>
                  <a:pt x="11492613" y="826522"/>
                  <a:pt x="11504991" y="834966"/>
                  <a:pt x="11529443" y="834966"/>
                </a:cubicBezTo>
                <a:cubicBezTo>
                  <a:pt x="11545878" y="834966"/>
                  <a:pt x="11555664" y="838664"/>
                  <a:pt x="11555664" y="844872"/>
                </a:cubicBezTo>
                <a:cubicBezTo>
                  <a:pt x="11555664" y="859644"/>
                  <a:pt x="11539434" y="873082"/>
                  <a:pt x="11521755" y="872950"/>
                </a:cubicBezTo>
                <a:cubicBezTo>
                  <a:pt x="11508633" y="872851"/>
                  <a:pt x="11507962" y="871540"/>
                  <a:pt x="11517564" y="864749"/>
                </a:cubicBezTo>
                <a:cubicBezTo>
                  <a:pt x="11527376" y="857810"/>
                  <a:pt x="11527404" y="857098"/>
                  <a:pt x="11517762" y="859721"/>
                </a:cubicBezTo>
                <a:cubicBezTo>
                  <a:pt x="11500996" y="864280"/>
                  <a:pt x="11493972" y="908691"/>
                  <a:pt x="11508154" y="920462"/>
                </a:cubicBezTo>
                <a:cubicBezTo>
                  <a:pt x="11514467" y="925700"/>
                  <a:pt x="11523453" y="930373"/>
                  <a:pt x="11528123" y="930846"/>
                </a:cubicBezTo>
                <a:cubicBezTo>
                  <a:pt x="11532795" y="931318"/>
                  <a:pt x="11540502" y="932227"/>
                  <a:pt x="11545253" y="932866"/>
                </a:cubicBezTo>
                <a:cubicBezTo>
                  <a:pt x="11550002" y="933504"/>
                  <a:pt x="11555682" y="940884"/>
                  <a:pt x="11557873" y="949266"/>
                </a:cubicBezTo>
                <a:cubicBezTo>
                  <a:pt x="11560078" y="957696"/>
                  <a:pt x="11568268" y="964506"/>
                  <a:pt x="11576201" y="964506"/>
                </a:cubicBezTo>
                <a:cubicBezTo>
                  <a:pt x="11584088" y="964506"/>
                  <a:pt x="11609051" y="971025"/>
                  <a:pt x="11631673" y="978992"/>
                </a:cubicBezTo>
                <a:cubicBezTo>
                  <a:pt x="11668981" y="992130"/>
                  <a:pt x="11674457" y="992395"/>
                  <a:pt x="11690560" y="981844"/>
                </a:cubicBezTo>
                <a:cubicBezTo>
                  <a:pt x="11702911" y="973751"/>
                  <a:pt x="11719922" y="971326"/>
                  <a:pt x="11746458" y="973876"/>
                </a:cubicBezTo>
                <a:cubicBezTo>
                  <a:pt x="11790758" y="978133"/>
                  <a:pt x="11797674" y="982640"/>
                  <a:pt x="11784419" y="998612"/>
                </a:cubicBezTo>
                <a:cubicBezTo>
                  <a:pt x="11777821" y="1006562"/>
                  <a:pt x="11760907" y="1010226"/>
                  <a:pt x="11730808" y="1010226"/>
                </a:cubicBezTo>
                <a:cubicBezTo>
                  <a:pt x="11700245" y="1010226"/>
                  <a:pt x="11685594" y="1013464"/>
                  <a:pt x="11682762" y="1020845"/>
                </a:cubicBezTo>
                <a:cubicBezTo>
                  <a:pt x="11677886" y="1033552"/>
                  <a:pt x="11707738" y="1063566"/>
                  <a:pt x="11725252" y="1063566"/>
                </a:cubicBezTo>
                <a:cubicBezTo>
                  <a:pt x="11732069" y="1063566"/>
                  <a:pt x="11739652" y="1066810"/>
                  <a:pt x="11742101" y="1070775"/>
                </a:cubicBezTo>
                <a:cubicBezTo>
                  <a:pt x="11744552" y="1074739"/>
                  <a:pt x="11759830" y="1077454"/>
                  <a:pt x="11776053" y="1076807"/>
                </a:cubicBezTo>
                <a:cubicBezTo>
                  <a:pt x="11815635" y="1075229"/>
                  <a:pt x="11829784" y="1088175"/>
                  <a:pt x="11826650" y="1123103"/>
                </a:cubicBezTo>
                <a:cubicBezTo>
                  <a:pt x="11824464" y="1147463"/>
                  <a:pt x="11821130" y="1151603"/>
                  <a:pt x="11800268" y="1155870"/>
                </a:cubicBezTo>
                <a:cubicBezTo>
                  <a:pt x="11787134" y="1158556"/>
                  <a:pt x="11774903" y="1158350"/>
                  <a:pt x="11773087" y="1155412"/>
                </a:cubicBezTo>
                <a:cubicBezTo>
                  <a:pt x="11766992" y="1145550"/>
                  <a:pt x="11705978" y="1158645"/>
                  <a:pt x="11697856" y="1171559"/>
                </a:cubicBezTo>
                <a:cubicBezTo>
                  <a:pt x="11685405" y="1191354"/>
                  <a:pt x="11703153" y="1223586"/>
                  <a:pt x="11726503" y="1223586"/>
                </a:cubicBezTo>
                <a:cubicBezTo>
                  <a:pt x="11736823" y="1223586"/>
                  <a:pt x="11747386" y="1227015"/>
                  <a:pt x="11749976" y="1231206"/>
                </a:cubicBezTo>
                <a:cubicBezTo>
                  <a:pt x="11752566" y="1235397"/>
                  <a:pt x="11769913" y="1238826"/>
                  <a:pt x="11788525" y="1238826"/>
                </a:cubicBezTo>
                <a:cubicBezTo>
                  <a:pt x="11816209" y="1238826"/>
                  <a:pt x="11822366" y="1241357"/>
                  <a:pt x="11822366" y="1252738"/>
                </a:cubicBezTo>
                <a:cubicBezTo>
                  <a:pt x="11822366" y="1273101"/>
                  <a:pt x="11788063" y="1302557"/>
                  <a:pt x="11769885" y="1297803"/>
                </a:cubicBezTo>
                <a:cubicBezTo>
                  <a:pt x="11761573" y="1295629"/>
                  <a:pt x="11747432" y="1298992"/>
                  <a:pt x="11738460" y="1305275"/>
                </a:cubicBezTo>
                <a:cubicBezTo>
                  <a:pt x="11728465" y="1312277"/>
                  <a:pt x="11713781" y="1315026"/>
                  <a:pt x="11700533" y="1312376"/>
                </a:cubicBezTo>
                <a:cubicBezTo>
                  <a:pt x="11673272" y="1306924"/>
                  <a:pt x="11655364" y="1324102"/>
                  <a:pt x="11669966" y="1341696"/>
                </a:cubicBezTo>
                <a:cubicBezTo>
                  <a:pt x="11675183" y="1347983"/>
                  <a:pt x="11684222" y="1353126"/>
                  <a:pt x="11690052" y="1353126"/>
                </a:cubicBezTo>
                <a:cubicBezTo>
                  <a:pt x="11695883" y="1353126"/>
                  <a:pt x="11706607" y="1356155"/>
                  <a:pt x="11713884" y="1359857"/>
                </a:cubicBezTo>
                <a:cubicBezTo>
                  <a:pt x="11749876" y="1378167"/>
                  <a:pt x="11767738" y="1383038"/>
                  <a:pt x="11795696" y="1382171"/>
                </a:cubicBezTo>
                <a:cubicBezTo>
                  <a:pt x="11835954" y="1380922"/>
                  <a:pt x="11869907" y="1389269"/>
                  <a:pt x="11880356" y="1402983"/>
                </a:cubicBezTo>
                <a:cubicBezTo>
                  <a:pt x="11885832" y="1410170"/>
                  <a:pt x="11902631" y="1414086"/>
                  <a:pt x="11927981" y="1414086"/>
                </a:cubicBezTo>
                <a:cubicBezTo>
                  <a:pt x="11954171" y="1414086"/>
                  <a:pt x="11967185" y="1417242"/>
                  <a:pt x="11967262" y="1423611"/>
                </a:cubicBezTo>
                <a:cubicBezTo>
                  <a:pt x="11967346" y="1430419"/>
                  <a:pt x="11969300" y="1430103"/>
                  <a:pt x="11974114" y="1422501"/>
                </a:cubicBezTo>
                <a:cubicBezTo>
                  <a:pt x="11983247" y="1408076"/>
                  <a:pt x="12005246" y="1417666"/>
                  <a:pt x="12005246" y="1436072"/>
                </a:cubicBezTo>
                <a:cubicBezTo>
                  <a:pt x="12005246" y="1448608"/>
                  <a:pt x="11999857" y="1450916"/>
                  <a:pt x="11970597" y="1450916"/>
                </a:cubicBezTo>
                <a:cubicBezTo>
                  <a:pt x="11951540" y="1450916"/>
                  <a:pt x="11931644" y="1454487"/>
                  <a:pt x="11926385" y="1458852"/>
                </a:cubicBezTo>
                <a:cubicBezTo>
                  <a:pt x="11921126" y="1463217"/>
                  <a:pt x="11909328" y="1464828"/>
                  <a:pt x="11900167" y="1462433"/>
                </a:cubicBezTo>
                <a:cubicBezTo>
                  <a:pt x="11889542" y="1459654"/>
                  <a:pt x="11881992" y="1462036"/>
                  <a:pt x="11879316" y="1469009"/>
                </a:cubicBezTo>
                <a:cubicBezTo>
                  <a:pt x="11876530" y="1476268"/>
                  <a:pt x="11867515" y="1478825"/>
                  <a:pt x="11852484" y="1476618"/>
                </a:cubicBezTo>
                <a:cubicBezTo>
                  <a:pt x="11826772" y="1472845"/>
                  <a:pt x="11805990" y="1486081"/>
                  <a:pt x="11812204" y="1502273"/>
                </a:cubicBezTo>
                <a:cubicBezTo>
                  <a:pt x="11814500" y="1508253"/>
                  <a:pt x="11824582" y="1513146"/>
                  <a:pt x="11834612" y="1513146"/>
                </a:cubicBezTo>
                <a:cubicBezTo>
                  <a:pt x="11844640" y="1513146"/>
                  <a:pt x="11852841" y="1515718"/>
                  <a:pt x="11852836" y="1518861"/>
                </a:cubicBezTo>
                <a:cubicBezTo>
                  <a:pt x="11852831" y="1522004"/>
                  <a:pt x="11867404" y="1524576"/>
                  <a:pt x="11885221" y="1524576"/>
                </a:cubicBezTo>
                <a:cubicBezTo>
                  <a:pt x="11913014" y="1524576"/>
                  <a:pt x="11917962" y="1527011"/>
                  <a:pt x="11920051" y="1541721"/>
                </a:cubicBezTo>
                <a:cubicBezTo>
                  <a:pt x="11922213" y="1556945"/>
                  <a:pt x="11919224" y="1558857"/>
                  <a:pt x="11893381" y="1558782"/>
                </a:cubicBezTo>
                <a:cubicBezTo>
                  <a:pt x="11839638" y="1558627"/>
                  <a:pt x="11808666" y="1550339"/>
                  <a:pt x="11804666" y="1535040"/>
                </a:cubicBezTo>
                <a:cubicBezTo>
                  <a:pt x="11801624" y="1523409"/>
                  <a:pt x="11797439" y="1521916"/>
                  <a:pt x="11783054" y="1527331"/>
                </a:cubicBezTo>
                <a:cubicBezTo>
                  <a:pt x="11773243" y="1531024"/>
                  <a:pt x="11754555" y="1532454"/>
                  <a:pt x="11741524" y="1530509"/>
                </a:cubicBezTo>
                <a:cubicBezTo>
                  <a:pt x="11722531" y="1527673"/>
                  <a:pt x="11717038" y="1530011"/>
                  <a:pt x="11713824" y="1542303"/>
                </a:cubicBezTo>
                <a:cubicBezTo>
                  <a:pt x="11710091" y="1556579"/>
                  <a:pt x="11705295" y="1557358"/>
                  <a:pt x="11644214" y="1553609"/>
                </a:cubicBezTo>
                <a:cubicBezTo>
                  <a:pt x="11568654" y="1548970"/>
                  <a:pt x="11548976" y="1553054"/>
                  <a:pt x="11563360" y="1570386"/>
                </a:cubicBezTo>
                <a:cubicBezTo>
                  <a:pt x="11568537" y="1576623"/>
                  <a:pt x="11581176" y="1581726"/>
                  <a:pt x="11591448" y="1581726"/>
                </a:cubicBezTo>
                <a:cubicBezTo>
                  <a:pt x="11605128" y="1581726"/>
                  <a:pt x="11609438" y="1585291"/>
                  <a:pt x="11607557" y="1595053"/>
                </a:cubicBezTo>
                <a:cubicBezTo>
                  <a:pt x="11605336" y="1606583"/>
                  <a:pt x="11595590" y="1608380"/>
                  <a:pt x="11535246" y="1608388"/>
                </a:cubicBezTo>
                <a:cubicBezTo>
                  <a:pt x="11496886" y="1608392"/>
                  <a:pt x="11463065" y="1610831"/>
                  <a:pt x="11460088" y="1613807"/>
                </a:cubicBezTo>
                <a:cubicBezTo>
                  <a:pt x="11457109" y="1616783"/>
                  <a:pt x="11444572" y="1613995"/>
                  <a:pt x="11432226" y="1607610"/>
                </a:cubicBezTo>
                <a:cubicBezTo>
                  <a:pt x="11410822" y="1596542"/>
                  <a:pt x="11408477" y="1596998"/>
                  <a:pt x="11381758" y="1617439"/>
                </a:cubicBezTo>
                <a:cubicBezTo>
                  <a:pt x="11335506" y="1652825"/>
                  <a:pt x="11306071" y="1665546"/>
                  <a:pt x="11270440" y="1665546"/>
                </a:cubicBezTo>
                <a:cubicBezTo>
                  <a:pt x="11225734" y="1665546"/>
                  <a:pt x="11191813" y="1678122"/>
                  <a:pt x="11203905" y="1690213"/>
                </a:cubicBezTo>
                <a:cubicBezTo>
                  <a:pt x="11219731" y="1706040"/>
                  <a:pt x="11214694" y="1727735"/>
                  <a:pt x="11195809" y="1725080"/>
                </a:cubicBezTo>
                <a:cubicBezTo>
                  <a:pt x="11184380" y="1723473"/>
                  <a:pt x="11177963" y="1727162"/>
                  <a:pt x="11176130" y="1736397"/>
                </a:cubicBezTo>
                <a:cubicBezTo>
                  <a:pt x="11170430" y="1765085"/>
                  <a:pt x="11187944" y="1771948"/>
                  <a:pt x="11296586" y="1783597"/>
                </a:cubicBezTo>
                <a:cubicBezTo>
                  <a:pt x="11302872" y="1784272"/>
                  <a:pt x="11320474" y="1788980"/>
                  <a:pt x="11335700" y="1794062"/>
                </a:cubicBezTo>
                <a:cubicBezTo>
                  <a:pt x="11350927" y="1799143"/>
                  <a:pt x="11366357" y="1802622"/>
                  <a:pt x="11369990" y="1801793"/>
                </a:cubicBezTo>
                <a:cubicBezTo>
                  <a:pt x="11373623" y="1800965"/>
                  <a:pt x="11381740" y="1802491"/>
                  <a:pt x="11388026" y="1805186"/>
                </a:cubicBezTo>
                <a:cubicBezTo>
                  <a:pt x="11394312" y="1807880"/>
                  <a:pt x="11433746" y="1810997"/>
                  <a:pt x="11475656" y="1812111"/>
                </a:cubicBezTo>
                <a:cubicBezTo>
                  <a:pt x="11547352" y="1814016"/>
                  <a:pt x="11551996" y="1815115"/>
                  <a:pt x="11554215" y="1830702"/>
                </a:cubicBezTo>
                <a:cubicBezTo>
                  <a:pt x="11555513" y="1839814"/>
                  <a:pt x="11564943" y="1852751"/>
                  <a:pt x="11575170" y="1859453"/>
                </a:cubicBezTo>
                <a:cubicBezTo>
                  <a:pt x="11585398" y="1866154"/>
                  <a:pt x="11593766" y="1876702"/>
                  <a:pt x="11593766" y="1882892"/>
                </a:cubicBezTo>
                <a:cubicBezTo>
                  <a:pt x="11593766" y="1892167"/>
                  <a:pt x="11578313" y="1894146"/>
                  <a:pt x="11505897" y="1894146"/>
                </a:cubicBezTo>
                <a:cubicBezTo>
                  <a:pt x="11434491" y="1894146"/>
                  <a:pt x="11417199" y="1896306"/>
                  <a:pt x="11413604" y="1905673"/>
                </a:cubicBezTo>
                <a:cubicBezTo>
                  <a:pt x="11406496" y="1924198"/>
                  <a:pt x="11422013" y="1935667"/>
                  <a:pt x="11474487" y="1950674"/>
                </a:cubicBezTo>
                <a:cubicBezTo>
                  <a:pt x="11512177" y="1961452"/>
                  <a:pt x="11526092" y="1969412"/>
                  <a:pt x="11533951" y="1984691"/>
                </a:cubicBezTo>
                <a:cubicBezTo>
                  <a:pt x="11539593" y="1995661"/>
                  <a:pt x="11548504" y="2007378"/>
                  <a:pt x="11553749" y="2010730"/>
                </a:cubicBezTo>
                <a:cubicBezTo>
                  <a:pt x="11568834" y="2020368"/>
                  <a:pt x="11564877" y="2037384"/>
                  <a:pt x="11546141" y="2043446"/>
                </a:cubicBezTo>
                <a:cubicBezTo>
                  <a:pt x="11536711" y="2046496"/>
                  <a:pt x="11506707" y="2049913"/>
                  <a:pt x="11479466" y="2051039"/>
                </a:cubicBezTo>
                <a:cubicBezTo>
                  <a:pt x="11401328" y="2054268"/>
                  <a:pt x="11392125" y="2055227"/>
                  <a:pt x="11388049" y="2060570"/>
                </a:cubicBezTo>
                <a:cubicBezTo>
                  <a:pt x="11378967" y="2072478"/>
                  <a:pt x="11348425" y="2084646"/>
                  <a:pt x="11327619" y="2084646"/>
                </a:cubicBezTo>
                <a:cubicBezTo>
                  <a:pt x="11315237" y="2084646"/>
                  <a:pt x="11302986" y="2088075"/>
                  <a:pt x="11300396" y="2092266"/>
                </a:cubicBezTo>
                <a:cubicBezTo>
                  <a:pt x="11297806" y="2096457"/>
                  <a:pt x="11278865" y="2099886"/>
                  <a:pt x="11258305" y="2099886"/>
                </a:cubicBezTo>
                <a:cubicBezTo>
                  <a:pt x="11215406" y="2099886"/>
                  <a:pt x="11200712" y="2115691"/>
                  <a:pt x="11208910" y="2153017"/>
                </a:cubicBezTo>
                <a:lnTo>
                  <a:pt x="11213689" y="2174774"/>
                </a:lnTo>
                <a:lnTo>
                  <a:pt x="11165602" y="2178941"/>
                </a:lnTo>
                <a:cubicBezTo>
                  <a:pt x="11086965" y="2185756"/>
                  <a:pt x="10951564" y="2183070"/>
                  <a:pt x="10927016" y="2174208"/>
                </a:cubicBezTo>
                <a:cubicBezTo>
                  <a:pt x="10895835" y="2162952"/>
                  <a:pt x="10877486" y="2146106"/>
                  <a:pt x="10877486" y="2128735"/>
                </a:cubicBezTo>
                <a:cubicBezTo>
                  <a:pt x="10877486" y="2119094"/>
                  <a:pt x="10874291" y="2116186"/>
                  <a:pt x="10867961" y="2120067"/>
                </a:cubicBezTo>
                <a:cubicBezTo>
                  <a:pt x="10862634" y="2123333"/>
                  <a:pt x="10863990" y="2117654"/>
                  <a:pt x="10871038" y="2107181"/>
                </a:cubicBezTo>
                <a:cubicBezTo>
                  <a:pt x="10880635" y="2092922"/>
                  <a:pt x="10889352" y="2088929"/>
                  <a:pt x="10907589" y="2090438"/>
                </a:cubicBezTo>
                <a:cubicBezTo>
                  <a:pt x="10920762" y="2091529"/>
                  <a:pt x="10938498" y="2088696"/>
                  <a:pt x="10947004" y="2084144"/>
                </a:cubicBezTo>
                <a:cubicBezTo>
                  <a:pt x="10955509" y="2079592"/>
                  <a:pt x="10988782" y="2074040"/>
                  <a:pt x="11020942" y="2071807"/>
                </a:cubicBezTo>
                <a:cubicBezTo>
                  <a:pt x="11053102" y="2069573"/>
                  <a:pt x="11080697" y="2066553"/>
                  <a:pt x="11082262" y="2065094"/>
                </a:cubicBezTo>
                <a:cubicBezTo>
                  <a:pt x="11083828" y="2063636"/>
                  <a:pt x="11083009" y="2056977"/>
                  <a:pt x="11080447" y="2050295"/>
                </a:cubicBezTo>
                <a:cubicBezTo>
                  <a:pt x="11076320" y="2039543"/>
                  <a:pt x="11058911" y="2038654"/>
                  <a:pt x="10929011" y="2042562"/>
                </a:cubicBezTo>
                <a:cubicBezTo>
                  <a:pt x="10740985" y="2048219"/>
                  <a:pt x="10715701" y="2052140"/>
                  <a:pt x="10709954" y="2076532"/>
                </a:cubicBezTo>
                <a:cubicBezTo>
                  <a:pt x="10707549" y="2086737"/>
                  <a:pt x="10695545" y="2100650"/>
                  <a:pt x="10683279" y="2107449"/>
                </a:cubicBezTo>
                <a:cubicBezTo>
                  <a:pt x="10670888" y="2114317"/>
                  <a:pt x="10653073" y="2135657"/>
                  <a:pt x="10643195" y="2155464"/>
                </a:cubicBezTo>
                <a:cubicBezTo>
                  <a:pt x="10633416" y="2175073"/>
                  <a:pt x="10618842" y="2194634"/>
                  <a:pt x="10610809" y="2198934"/>
                </a:cubicBezTo>
                <a:cubicBezTo>
                  <a:pt x="10602775" y="2203234"/>
                  <a:pt x="10562622" y="2207127"/>
                  <a:pt x="10521578" y="2207587"/>
                </a:cubicBezTo>
                <a:cubicBezTo>
                  <a:pt x="10480536" y="2208046"/>
                  <a:pt x="10430018" y="2211468"/>
                  <a:pt x="10409314" y="2215191"/>
                </a:cubicBezTo>
                <a:cubicBezTo>
                  <a:pt x="10385006" y="2219563"/>
                  <a:pt x="10368946" y="2219234"/>
                  <a:pt x="10363975" y="2214263"/>
                </a:cubicBezTo>
                <a:cubicBezTo>
                  <a:pt x="10359742" y="2210030"/>
                  <a:pt x="10340105" y="2206566"/>
                  <a:pt x="10320337" y="2206566"/>
                </a:cubicBezTo>
                <a:cubicBezTo>
                  <a:pt x="10300570" y="2206566"/>
                  <a:pt x="10283253" y="2203994"/>
                  <a:pt x="10281855" y="2200851"/>
                </a:cubicBezTo>
                <a:cubicBezTo>
                  <a:pt x="10280459" y="2197708"/>
                  <a:pt x="10266457" y="2188595"/>
                  <a:pt x="10250741" y="2180601"/>
                </a:cubicBezTo>
                <a:cubicBezTo>
                  <a:pt x="10220614" y="2165277"/>
                  <a:pt x="10212461" y="2145606"/>
                  <a:pt x="10236236" y="2145606"/>
                </a:cubicBezTo>
                <a:cubicBezTo>
                  <a:pt x="10253124" y="2145606"/>
                  <a:pt x="10293615" y="2126223"/>
                  <a:pt x="10304749" y="2112807"/>
                </a:cubicBezTo>
                <a:cubicBezTo>
                  <a:pt x="10320898" y="2093349"/>
                  <a:pt x="10301926" y="2083541"/>
                  <a:pt x="10248044" y="2083494"/>
                </a:cubicBezTo>
                <a:cubicBezTo>
                  <a:pt x="10173469" y="2083425"/>
                  <a:pt x="10153586" y="2078731"/>
                  <a:pt x="10153586" y="2061180"/>
                </a:cubicBezTo>
                <a:cubicBezTo>
                  <a:pt x="10153586" y="2050232"/>
                  <a:pt x="10158961" y="2046546"/>
                  <a:pt x="10174922" y="2046546"/>
                </a:cubicBezTo>
                <a:cubicBezTo>
                  <a:pt x="10186657" y="2046546"/>
                  <a:pt x="10200192" y="2042612"/>
                  <a:pt x="10205001" y="2037803"/>
                </a:cubicBezTo>
                <a:cubicBezTo>
                  <a:pt x="10215998" y="2026806"/>
                  <a:pt x="10190830" y="2005595"/>
                  <a:pt x="10157396" y="1997679"/>
                </a:cubicBezTo>
                <a:cubicBezTo>
                  <a:pt x="10125668" y="1990168"/>
                  <a:pt x="10031415" y="1992804"/>
                  <a:pt x="10014856" y="2001666"/>
                </a:cubicBezTo>
                <a:cubicBezTo>
                  <a:pt x="9997711" y="2010842"/>
                  <a:pt x="9997100" y="2035882"/>
                  <a:pt x="10013794" y="2045224"/>
                </a:cubicBezTo>
                <a:cubicBezTo>
                  <a:pt x="10020727" y="2049104"/>
                  <a:pt x="10024470" y="2057310"/>
                  <a:pt x="10022111" y="2063458"/>
                </a:cubicBezTo>
                <a:cubicBezTo>
                  <a:pt x="10016912" y="2077007"/>
                  <a:pt x="9923718" y="2084430"/>
                  <a:pt x="9753536" y="2084849"/>
                </a:cubicBezTo>
                <a:cubicBezTo>
                  <a:pt x="9665169" y="2085067"/>
                  <a:pt x="9635880" y="2087669"/>
                  <a:pt x="9624444" y="2096318"/>
                </a:cubicBezTo>
                <a:cubicBezTo>
                  <a:pt x="9616309" y="2102472"/>
                  <a:pt x="9598538" y="2107506"/>
                  <a:pt x="9584954" y="2107506"/>
                </a:cubicBezTo>
                <a:cubicBezTo>
                  <a:pt x="9566945" y="2107506"/>
                  <a:pt x="9558942" y="2111635"/>
                  <a:pt x="9555416" y="2122746"/>
                </a:cubicBezTo>
                <a:cubicBezTo>
                  <a:pt x="9552045" y="2133367"/>
                  <a:pt x="9543886" y="2137986"/>
                  <a:pt x="9528500" y="2137986"/>
                </a:cubicBezTo>
                <a:cubicBezTo>
                  <a:pt x="9514220" y="2137986"/>
                  <a:pt x="9503541" y="2143369"/>
                  <a:pt x="9498266" y="2153226"/>
                </a:cubicBezTo>
                <a:cubicBezTo>
                  <a:pt x="9493477" y="2162173"/>
                  <a:pt x="9482312" y="2168466"/>
                  <a:pt x="9471224" y="2168466"/>
                </a:cubicBezTo>
                <a:cubicBezTo>
                  <a:pt x="9460838" y="2168466"/>
                  <a:pt x="9446385" y="2171648"/>
                  <a:pt x="9439108" y="2175536"/>
                </a:cubicBezTo>
                <a:cubicBezTo>
                  <a:pt x="9423126" y="2184075"/>
                  <a:pt x="9357680" y="2204156"/>
                  <a:pt x="9328847" y="2209367"/>
                </a:cubicBezTo>
                <a:cubicBezTo>
                  <a:pt x="9317391" y="2211437"/>
                  <a:pt x="9303708" y="2215795"/>
                  <a:pt x="9298441" y="2219050"/>
                </a:cubicBezTo>
                <a:cubicBezTo>
                  <a:pt x="9293172" y="2222306"/>
                  <a:pt x="9222822" y="2225554"/>
                  <a:pt x="9142104" y="2226270"/>
                </a:cubicBezTo>
                <a:lnTo>
                  <a:pt x="8995346" y="2227570"/>
                </a:lnTo>
                <a:lnTo>
                  <a:pt x="8995346" y="2209448"/>
                </a:lnTo>
                <a:cubicBezTo>
                  <a:pt x="8995346" y="2199481"/>
                  <a:pt x="8998227" y="2191326"/>
                  <a:pt x="9001746" y="2191326"/>
                </a:cubicBezTo>
                <a:cubicBezTo>
                  <a:pt x="9005266" y="2191326"/>
                  <a:pt x="9012641" y="2177709"/>
                  <a:pt x="9018133" y="2161065"/>
                </a:cubicBezTo>
                <a:lnTo>
                  <a:pt x="9028121" y="2130804"/>
                </a:lnTo>
                <a:lnTo>
                  <a:pt x="9124129" y="2128680"/>
                </a:lnTo>
                <a:cubicBezTo>
                  <a:pt x="9220115" y="2126557"/>
                  <a:pt x="9220136" y="2126552"/>
                  <a:pt x="9220136" y="2108054"/>
                </a:cubicBezTo>
                <a:cubicBezTo>
                  <a:pt x="9220136" y="2093945"/>
                  <a:pt x="9214721" y="2088104"/>
                  <a:pt x="9197329" y="2083453"/>
                </a:cubicBezTo>
                <a:cubicBezTo>
                  <a:pt x="9169626" y="2076044"/>
                  <a:pt x="8996378" y="2084432"/>
                  <a:pt x="8990803" y="2093452"/>
                </a:cubicBezTo>
                <a:cubicBezTo>
                  <a:pt x="8988616" y="2096991"/>
                  <a:pt x="8924450" y="2099961"/>
                  <a:pt x="8848212" y="2100054"/>
                </a:cubicBezTo>
                <a:cubicBezTo>
                  <a:pt x="8729206" y="2100197"/>
                  <a:pt x="8705147" y="2102241"/>
                  <a:pt x="8678151" y="2114500"/>
                </a:cubicBezTo>
                <a:cubicBezTo>
                  <a:pt x="8660856" y="2122354"/>
                  <a:pt x="8644366" y="2132565"/>
                  <a:pt x="8641507" y="2137193"/>
                </a:cubicBezTo>
                <a:cubicBezTo>
                  <a:pt x="8638646" y="2141820"/>
                  <a:pt x="8629423" y="2145606"/>
                  <a:pt x="8621011" y="2145606"/>
                </a:cubicBezTo>
                <a:cubicBezTo>
                  <a:pt x="8608819" y="2145606"/>
                  <a:pt x="8606203" y="2149860"/>
                  <a:pt x="8608125" y="2166561"/>
                </a:cubicBezTo>
                <a:cubicBezTo>
                  <a:pt x="8610218" y="2184754"/>
                  <a:pt x="8614302" y="2187828"/>
                  <a:pt x="8639111" y="2189881"/>
                </a:cubicBezTo>
                <a:cubicBezTo>
                  <a:pt x="8669413" y="2192389"/>
                  <a:pt x="8674580" y="2200760"/>
                  <a:pt x="8656800" y="2218540"/>
                </a:cubicBezTo>
                <a:cubicBezTo>
                  <a:pt x="8648568" y="2226773"/>
                  <a:pt x="8623485" y="2229426"/>
                  <a:pt x="8553893" y="2229426"/>
                </a:cubicBezTo>
                <a:cubicBezTo>
                  <a:pt x="8471562" y="2229426"/>
                  <a:pt x="8457749" y="2227437"/>
                  <a:pt x="8422726" y="2210542"/>
                </a:cubicBezTo>
                <a:cubicBezTo>
                  <a:pt x="8369325" y="2184780"/>
                  <a:pt x="8337843" y="2183562"/>
                  <a:pt x="8313617" y="2206321"/>
                </a:cubicBezTo>
                <a:cubicBezTo>
                  <a:pt x="8296318" y="2222573"/>
                  <a:pt x="8286088" y="2224684"/>
                  <a:pt x="8212425" y="2227208"/>
                </a:cubicBezTo>
                <a:cubicBezTo>
                  <a:pt x="8167353" y="2228752"/>
                  <a:pt x="8116760" y="2233114"/>
                  <a:pt x="8099996" y="2236901"/>
                </a:cubicBezTo>
                <a:cubicBezTo>
                  <a:pt x="8083233" y="2240689"/>
                  <a:pt x="8064372" y="2243777"/>
                  <a:pt x="8058086" y="2243763"/>
                </a:cubicBezTo>
                <a:cubicBezTo>
                  <a:pt x="8051800" y="2243748"/>
                  <a:pt x="8031946" y="2247423"/>
                  <a:pt x="8013969" y="2251928"/>
                </a:cubicBezTo>
                <a:cubicBezTo>
                  <a:pt x="7990219" y="2257879"/>
                  <a:pt x="7976911" y="2257780"/>
                  <a:pt x="7965297" y="2251564"/>
                </a:cubicBezTo>
                <a:cubicBezTo>
                  <a:pt x="7941091" y="2238609"/>
                  <a:pt x="7882170" y="2240669"/>
                  <a:pt x="7853550" y="2255471"/>
                </a:cubicBezTo>
                <a:cubicBezTo>
                  <a:pt x="7832966" y="2266117"/>
                  <a:pt x="7816166" y="2267789"/>
                  <a:pt x="7765920" y="2264189"/>
                </a:cubicBezTo>
                <a:cubicBezTo>
                  <a:pt x="7591354" y="2251681"/>
                  <a:pt x="7575749" y="2251380"/>
                  <a:pt x="7554659" y="2260116"/>
                </a:cubicBezTo>
                <a:cubicBezTo>
                  <a:pt x="7503930" y="2281129"/>
                  <a:pt x="7301276" y="2298623"/>
                  <a:pt x="7285964" y="2283312"/>
                </a:cubicBezTo>
                <a:cubicBezTo>
                  <a:pt x="7276121" y="2273469"/>
                  <a:pt x="7245286" y="2272493"/>
                  <a:pt x="7239508" y="2281841"/>
                </a:cubicBezTo>
                <a:cubicBezTo>
                  <a:pt x="7235301" y="2288649"/>
                  <a:pt x="7182692" y="2295262"/>
                  <a:pt x="7086536" y="2301070"/>
                </a:cubicBezTo>
                <a:cubicBezTo>
                  <a:pt x="7002127" y="2306169"/>
                  <a:pt x="6995246" y="2305940"/>
                  <a:pt x="6992556" y="2297940"/>
                </a:cubicBezTo>
                <a:cubicBezTo>
                  <a:pt x="6991157" y="2293786"/>
                  <a:pt x="6985683" y="2290386"/>
                  <a:pt x="6980390" y="2290386"/>
                </a:cubicBezTo>
                <a:cubicBezTo>
                  <a:pt x="6967789" y="2290386"/>
                  <a:pt x="6924248" y="2268570"/>
                  <a:pt x="6918596" y="2259424"/>
                </a:cubicBezTo>
                <a:cubicBezTo>
                  <a:pt x="6911467" y="2247890"/>
                  <a:pt x="6856945" y="2251136"/>
                  <a:pt x="6846504" y="2263716"/>
                </a:cubicBezTo>
                <a:cubicBezTo>
                  <a:pt x="6841287" y="2270003"/>
                  <a:pt x="6824849" y="2275146"/>
                  <a:pt x="6809976" y="2275146"/>
                </a:cubicBezTo>
                <a:cubicBezTo>
                  <a:pt x="6795103" y="2275146"/>
                  <a:pt x="6777293" y="2280252"/>
                  <a:pt x="6770398" y="2286491"/>
                </a:cubicBezTo>
                <a:cubicBezTo>
                  <a:pt x="6750662" y="2304352"/>
                  <a:pt x="6648798" y="2305023"/>
                  <a:pt x="6622007" y="2287469"/>
                </a:cubicBezTo>
                <a:cubicBezTo>
                  <a:pt x="6606523" y="2277324"/>
                  <a:pt x="6593631" y="2275015"/>
                  <a:pt x="6573237" y="2278735"/>
                </a:cubicBezTo>
                <a:cubicBezTo>
                  <a:pt x="6516311" y="2289119"/>
                  <a:pt x="6287715" y="2288673"/>
                  <a:pt x="6257592" y="2278119"/>
                </a:cubicBezTo>
                <a:cubicBezTo>
                  <a:pt x="6241729" y="2272562"/>
                  <a:pt x="6219441" y="2269828"/>
                  <a:pt x="6208062" y="2272045"/>
                </a:cubicBezTo>
                <a:cubicBezTo>
                  <a:pt x="6196684" y="2274261"/>
                  <a:pt x="6165977" y="2271035"/>
                  <a:pt x="6139825" y="2264874"/>
                </a:cubicBezTo>
                <a:cubicBezTo>
                  <a:pt x="6113673" y="2258714"/>
                  <a:pt x="6085895" y="2255342"/>
                  <a:pt x="6078096" y="2257382"/>
                </a:cubicBezTo>
                <a:cubicBezTo>
                  <a:pt x="6070297" y="2259421"/>
                  <a:pt x="6059119" y="2256537"/>
                  <a:pt x="6053255" y="2250973"/>
                </a:cubicBezTo>
                <a:cubicBezTo>
                  <a:pt x="6046189" y="2244268"/>
                  <a:pt x="6018513" y="2240412"/>
                  <a:pt x="5971173" y="2239540"/>
                </a:cubicBezTo>
                <a:cubicBezTo>
                  <a:pt x="5898743" y="2238204"/>
                  <a:pt x="5875035" y="2230107"/>
                  <a:pt x="5892480" y="2212662"/>
                </a:cubicBezTo>
                <a:cubicBezTo>
                  <a:pt x="5921060" y="2184082"/>
                  <a:pt x="5882227" y="2151398"/>
                  <a:pt x="5818275" y="2150206"/>
                </a:cubicBezTo>
                <a:cubicBezTo>
                  <a:pt x="5765855" y="2149229"/>
                  <a:pt x="5761055" y="2164444"/>
                  <a:pt x="5806367" y="2187958"/>
                </a:cubicBezTo>
                <a:cubicBezTo>
                  <a:pt x="5823128" y="2196656"/>
                  <a:pt x="5838028" y="2209935"/>
                  <a:pt x="5839479" y="2217469"/>
                </a:cubicBezTo>
                <a:cubicBezTo>
                  <a:pt x="5841810" y="2229574"/>
                  <a:pt x="5838270" y="2230553"/>
                  <a:pt x="5809005" y="2225895"/>
                </a:cubicBezTo>
                <a:cubicBezTo>
                  <a:pt x="5790794" y="2222997"/>
                  <a:pt x="5743319" y="2220024"/>
                  <a:pt x="5703504" y="2219289"/>
                </a:cubicBezTo>
                <a:cubicBezTo>
                  <a:pt x="5663690" y="2218553"/>
                  <a:pt x="5626828" y="2215188"/>
                  <a:pt x="5621589" y="2211809"/>
                </a:cubicBezTo>
                <a:cubicBezTo>
                  <a:pt x="5606944" y="2202365"/>
                  <a:pt x="5610290" y="2182744"/>
                  <a:pt x="5627304" y="2178294"/>
                </a:cubicBezTo>
                <a:cubicBezTo>
                  <a:pt x="5635686" y="2176102"/>
                  <a:pt x="5642544" y="2171490"/>
                  <a:pt x="5642544" y="2168044"/>
                </a:cubicBezTo>
                <a:cubicBezTo>
                  <a:pt x="5642544" y="2164599"/>
                  <a:pt x="5657975" y="2159466"/>
                  <a:pt x="5676834" y="2156638"/>
                </a:cubicBezTo>
                <a:cubicBezTo>
                  <a:pt x="5711020" y="2151512"/>
                  <a:pt x="5721638" y="2136707"/>
                  <a:pt x="5704149" y="2118555"/>
                </a:cubicBezTo>
                <a:cubicBezTo>
                  <a:pt x="5700313" y="2114574"/>
                  <a:pt x="5696027" y="2102744"/>
                  <a:pt x="5694624" y="2092266"/>
                </a:cubicBezTo>
                <a:cubicBezTo>
                  <a:pt x="5692373" y="2075451"/>
                  <a:pt x="5686711" y="2072266"/>
                  <a:pt x="5646354" y="2065110"/>
                </a:cubicBezTo>
                <a:cubicBezTo>
                  <a:pt x="5621208" y="2060651"/>
                  <a:pt x="5595491" y="2054816"/>
                  <a:pt x="5589204" y="2052143"/>
                </a:cubicBezTo>
                <a:cubicBezTo>
                  <a:pt x="5582917" y="2049470"/>
                  <a:pt x="5564058" y="2045060"/>
                  <a:pt x="5547294" y="2042342"/>
                </a:cubicBezTo>
                <a:cubicBezTo>
                  <a:pt x="5530530" y="2039625"/>
                  <a:pt x="5508241" y="2035759"/>
                  <a:pt x="5497764" y="2033751"/>
                </a:cubicBezTo>
                <a:cubicBezTo>
                  <a:pt x="5421664" y="2019166"/>
                  <a:pt x="4680550" y="2006906"/>
                  <a:pt x="4659551" y="2019884"/>
                </a:cubicBezTo>
                <a:cubicBezTo>
                  <a:pt x="4656612" y="2021701"/>
                  <a:pt x="4619377" y="2023676"/>
                  <a:pt x="4576808" y="2024274"/>
                </a:cubicBezTo>
                <a:cubicBezTo>
                  <a:pt x="4534239" y="2024871"/>
                  <a:pt x="4497523" y="2028412"/>
                  <a:pt x="4495217" y="2032143"/>
                </a:cubicBezTo>
                <a:cubicBezTo>
                  <a:pt x="4492911" y="2035874"/>
                  <a:pt x="4477713" y="2038926"/>
                  <a:pt x="4461444" y="2038926"/>
                </a:cubicBezTo>
                <a:cubicBezTo>
                  <a:pt x="4425025" y="2038926"/>
                  <a:pt x="4419276" y="2047056"/>
                  <a:pt x="4434658" y="2076803"/>
                </a:cubicBezTo>
                <a:cubicBezTo>
                  <a:pt x="4441224" y="2089499"/>
                  <a:pt x="4445650" y="2100165"/>
                  <a:pt x="4444495" y="2100505"/>
                </a:cubicBezTo>
                <a:cubicBezTo>
                  <a:pt x="4442535" y="2101083"/>
                  <a:pt x="4423672" y="2103932"/>
                  <a:pt x="4377624" y="2110606"/>
                </a:cubicBezTo>
                <a:cubicBezTo>
                  <a:pt x="4342547" y="2115689"/>
                  <a:pt x="4324284" y="2124429"/>
                  <a:pt x="4324284" y="2136130"/>
                </a:cubicBezTo>
                <a:cubicBezTo>
                  <a:pt x="4324284" y="2142513"/>
                  <a:pt x="4318283" y="2152291"/>
                  <a:pt x="4310949" y="2157859"/>
                </a:cubicBezTo>
                <a:cubicBezTo>
                  <a:pt x="4291805" y="2172391"/>
                  <a:pt x="4166636" y="2171678"/>
                  <a:pt x="4122776" y="2156787"/>
                </a:cubicBezTo>
                <a:cubicBezTo>
                  <a:pt x="4092629" y="2146552"/>
                  <a:pt x="3991231" y="2139580"/>
                  <a:pt x="3853749" y="2138290"/>
                </a:cubicBezTo>
                <a:cubicBezTo>
                  <a:pt x="3826545" y="2138035"/>
                  <a:pt x="3821364" y="2135548"/>
                  <a:pt x="3821364" y="2122746"/>
                </a:cubicBezTo>
                <a:cubicBezTo>
                  <a:pt x="3821364" y="2114364"/>
                  <a:pt x="3824793" y="2107506"/>
                  <a:pt x="3828984" y="2107506"/>
                </a:cubicBezTo>
                <a:cubicBezTo>
                  <a:pt x="3833175" y="2107506"/>
                  <a:pt x="3836604" y="2100921"/>
                  <a:pt x="3836604" y="2092872"/>
                </a:cubicBezTo>
                <a:cubicBezTo>
                  <a:pt x="3836604" y="2074044"/>
                  <a:pt x="3874750" y="2064547"/>
                  <a:pt x="3896304" y="2078008"/>
                </a:cubicBezTo>
                <a:cubicBezTo>
                  <a:pt x="3917362" y="2091159"/>
                  <a:pt x="3935664" y="2075188"/>
                  <a:pt x="3935664" y="2043663"/>
                </a:cubicBezTo>
                <a:cubicBezTo>
                  <a:pt x="3935664" y="2024878"/>
                  <a:pt x="3931195" y="2017867"/>
                  <a:pt x="3914709" y="2010785"/>
                </a:cubicBezTo>
                <a:cubicBezTo>
                  <a:pt x="3886651" y="1998732"/>
                  <a:pt x="3647482" y="1997816"/>
                  <a:pt x="3633154" y="2009707"/>
                </a:cubicBezTo>
                <a:cubicBezTo>
                  <a:pt x="3627197" y="2014651"/>
                  <a:pt x="3588310" y="2018855"/>
                  <a:pt x="3541126" y="2019654"/>
                </a:cubicBezTo>
                <a:cubicBezTo>
                  <a:pt x="3496184" y="2020416"/>
                  <a:pt x="3447412" y="2024905"/>
                  <a:pt x="3432744" y="2029628"/>
                </a:cubicBezTo>
                <a:cubicBezTo>
                  <a:pt x="3418075" y="2034352"/>
                  <a:pt x="3387214" y="2040129"/>
                  <a:pt x="3364164" y="2042465"/>
                </a:cubicBezTo>
                <a:cubicBezTo>
                  <a:pt x="3284571" y="2050533"/>
                  <a:pt x="3223111" y="2062026"/>
                  <a:pt x="3199182" y="2073317"/>
                </a:cubicBezTo>
                <a:cubicBezTo>
                  <a:pt x="3185976" y="2079548"/>
                  <a:pt x="3154944" y="2084646"/>
                  <a:pt x="3130221" y="2084646"/>
                </a:cubicBezTo>
                <a:cubicBezTo>
                  <a:pt x="3105499" y="2084646"/>
                  <a:pt x="3081771" y="2088147"/>
                  <a:pt x="3077493" y="2092426"/>
                </a:cubicBezTo>
                <a:cubicBezTo>
                  <a:pt x="3073214" y="2096704"/>
                  <a:pt x="3045953" y="2102202"/>
                  <a:pt x="3016914" y="2104643"/>
                </a:cubicBezTo>
                <a:cubicBezTo>
                  <a:pt x="2946438" y="2110568"/>
                  <a:pt x="2922136" y="2121094"/>
                  <a:pt x="2922446" y="2145561"/>
                </a:cubicBezTo>
                <a:cubicBezTo>
                  <a:pt x="2922735" y="2168303"/>
                  <a:pt x="2939554" y="2192779"/>
                  <a:pt x="2952780" y="2189707"/>
                </a:cubicBezTo>
                <a:cubicBezTo>
                  <a:pt x="2957966" y="2188502"/>
                  <a:pt x="2963858" y="2192037"/>
                  <a:pt x="2965875" y="2197561"/>
                </a:cubicBezTo>
                <a:cubicBezTo>
                  <a:pt x="2967891" y="2203086"/>
                  <a:pt x="2964891" y="2206966"/>
                  <a:pt x="2959207" y="2206183"/>
                </a:cubicBezTo>
                <a:cubicBezTo>
                  <a:pt x="2953524" y="2205401"/>
                  <a:pt x="2939024" y="2205167"/>
                  <a:pt x="2926986" y="2205663"/>
                </a:cubicBezTo>
                <a:cubicBezTo>
                  <a:pt x="2909049" y="2206403"/>
                  <a:pt x="2906709" y="2208507"/>
                  <a:pt x="2914021" y="2217318"/>
                </a:cubicBezTo>
                <a:cubicBezTo>
                  <a:pt x="2927710" y="2233812"/>
                  <a:pt x="2910990" y="2239557"/>
                  <a:pt x="2879521" y="2229171"/>
                </a:cubicBezTo>
                <a:cubicBezTo>
                  <a:pt x="2857099" y="2221771"/>
                  <a:pt x="2846602" y="2222417"/>
                  <a:pt x="2819194" y="2232885"/>
                </a:cubicBezTo>
                <a:cubicBezTo>
                  <a:pt x="2800944" y="2239854"/>
                  <a:pt x="2781508" y="2244719"/>
                  <a:pt x="2776003" y="2243694"/>
                </a:cubicBezTo>
                <a:cubicBezTo>
                  <a:pt x="2770498" y="2242670"/>
                  <a:pt x="2751255" y="2244513"/>
                  <a:pt x="2733240" y="2247791"/>
                </a:cubicBezTo>
                <a:cubicBezTo>
                  <a:pt x="2693435" y="2255034"/>
                  <a:pt x="2634606" y="2239712"/>
                  <a:pt x="2623656" y="2219249"/>
                </a:cubicBezTo>
                <a:cubicBezTo>
                  <a:pt x="2617088" y="2206977"/>
                  <a:pt x="2610246" y="2205887"/>
                  <a:pt x="2569150" y="2210560"/>
                </a:cubicBezTo>
                <a:cubicBezTo>
                  <a:pt x="2543302" y="2213499"/>
                  <a:pt x="2508099" y="2220621"/>
                  <a:pt x="2490921" y="2226386"/>
                </a:cubicBezTo>
                <a:cubicBezTo>
                  <a:pt x="2473743" y="2232151"/>
                  <a:pt x="2446311" y="2236593"/>
                  <a:pt x="2429961" y="2236257"/>
                </a:cubicBezTo>
                <a:cubicBezTo>
                  <a:pt x="2413611" y="2235921"/>
                  <a:pt x="2353942" y="2237886"/>
                  <a:pt x="2297364" y="2240623"/>
                </a:cubicBezTo>
                <a:cubicBezTo>
                  <a:pt x="2187057" y="2245961"/>
                  <a:pt x="2164569" y="2241302"/>
                  <a:pt x="2180002" y="2216308"/>
                </a:cubicBezTo>
                <a:cubicBezTo>
                  <a:pt x="2184604" y="2208855"/>
                  <a:pt x="2196037" y="2198867"/>
                  <a:pt x="2205408" y="2194114"/>
                </a:cubicBezTo>
                <a:cubicBezTo>
                  <a:pt x="2214780" y="2189360"/>
                  <a:pt x="2226273" y="2181645"/>
                  <a:pt x="2230949" y="2176969"/>
                </a:cubicBezTo>
                <a:cubicBezTo>
                  <a:pt x="2235626" y="2172292"/>
                  <a:pt x="2245204" y="2168466"/>
                  <a:pt x="2252235" y="2168466"/>
                </a:cubicBezTo>
                <a:cubicBezTo>
                  <a:pt x="2259265" y="2168466"/>
                  <a:pt x="2269450" y="2163126"/>
                  <a:pt x="2274866" y="2156600"/>
                </a:cubicBezTo>
                <a:cubicBezTo>
                  <a:pt x="2283150" y="2146619"/>
                  <a:pt x="2281634" y="2141653"/>
                  <a:pt x="2265332" y="2125350"/>
                </a:cubicBezTo>
                <a:cubicBezTo>
                  <a:pt x="2246279" y="2106297"/>
                  <a:pt x="2244031" y="2105973"/>
                  <a:pt x="2133281" y="2106319"/>
                </a:cubicBezTo>
                <a:cubicBezTo>
                  <a:pt x="1988031" y="2106771"/>
                  <a:pt x="1986615" y="2107754"/>
                  <a:pt x="2019067" y="2185494"/>
                </a:cubicBezTo>
                <a:cubicBezTo>
                  <a:pt x="2023755" y="2196725"/>
                  <a:pt x="2020175" y="2198673"/>
                  <a:pt x="1995239" y="2198458"/>
                </a:cubicBezTo>
                <a:cubicBezTo>
                  <a:pt x="1979099" y="2198318"/>
                  <a:pt x="1928839" y="2201817"/>
                  <a:pt x="1883550" y="2206234"/>
                </a:cubicBezTo>
                <a:cubicBezTo>
                  <a:pt x="1795424" y="2214828"/>
                  <a:pt x="1771584" y="2210173"/>
                  <a:pt x="1771584" y="2184371"/>
                </a:cubicBezTo>
                <a:cubicBezTo>
                  <a:pt x="1771584" y="2176650"/>
                  <a:pt x="1776874" y="2165942"/>
                  <a:pt x="1783341" y="2160575"/>
                </a:cubicBezTo>
                <a:cubicBezTo>
                  <a:pt x="1789807" y="2155209"/>
                  <a:pt x="1794061" y="2145438"/>
                  <a:pt x="1792795" y="2138863"/>
                </a:cubicBezTo>
                <a:cubicBezTo>
                  <a:pt x="1790827" y="2128643"/>
                  <a:pt x="1771696" y="2126660"/>
                  <a:pt x="1661023" y="2125204"/>
                </a:cubicBezTo>
                <a:cubicBezTo>
                  <a:pt x="1525262" y="2123418"/>
                  <a:pt x="1397829" y="2137148"/>
                  <a:pt x="1358928" y="2157753"/>
                </a:cubicBezTo>
                <a:cubicBezTo>
                  <a:pt x="1334148" y="2170879"/>
                  <a:pt x="1312799" y="2171454"/>
                  <a:pt x="1300668" y="2159322"/>
                </a:cubicBezTo>
                <a:cubicBezTo>
                  <a:pt x="1293556" y="2152210"/>
                  <a:pt x="1289492" y="2152210"/>
                  <a:pt x="1282380" y="2159322"/>
                </a:cubicBezTo>
                <a:cubicBezTo>
                  <a:pt x="1277351" y="2164351"/>
                  <a:pt x="1258261" y="2168466"/>
                  <a:pt x="1239958" y="2168466"/>
                </a:cubicBezTo>
                <a:cubicBezTo>
                  <a:pt x="1211924" y="2168466"/>
                  <a:pt x="1202795" y="2172587"/>
                  <a:pt x="1182018" y="2194616"/>
                </a:cubicBezTo>
                <a:cubicBezTo>
                  <a:pt x="1168454" y="2208998"/>
                  <a:pt x="1147253" y="2223174"/>
                  <a:pt x="1134905" y="2226119"/>
                </a:cubicBezTo>
                <a:cubicBezTo>
                  <a:pt x="1106715" y="2232842"/>
                  <a:pt x="1085641" y="2250667"/>
                  <a:pt x="1090601" y="2263593"/>
                </a:cubicBezTo>
                <a:cubicBezTo>
                  <a:pt x="1097314" y="2281086"/>
                  <a:pt x="1057951" y="2311416"/>
                  <a:pt x="1017192" y="2320157"/>
                </a:cubicBezTo>
                <a:cubicBezTo>
                  <a:pt x="995407" y="2324829"/>
                  <a:pt x="900634" y="2328486"/>
                  <a:pt x="801354" y="2328486"/>
                </a:cubicBezTo>
                <a:cubicBezTo>
                  <a:pt x="653489" y="2328486"/>
                  <a:pt x="621567" y="2326534"/>
                  <a:pt x="607419" y="2316624"/>
                </a:cubicBezTo>
                <a:close/>
                <a:moveTo>
                  <a:pt x="10976240" y="1989762"/>
                </a:moveTo>
                <a:cubicBezTo>
                  <a:pt x="10981291" y="1983676"/>
                  <a:pt x="10983376" y="1972250"/>
                  <a:pt x="10980876" y="1964370"/>
                </a:cubicBezTo>
                <a:cubicBezTo>
                  <a:pt x="10977997" y="1955300"/>
                  <a:pt x="10981960" y="1944947"/>
                  <a:pt x="10991676" y="1936153"/>
                </a:cubicBezTo>
                <a:cubicBezTo>
                  <a:pt x="11007670" y="1921679"/>
                  <a:pt x="11010977" y="1904547"/>
                  <a:pt x="11000854" y="1888612"/>
                </a:cubicBezTo>
                <a:cubicBezTo>
                  <a:pt x="10996378" y="1881567"/>
                  <a:pt x="10987808" y="1881232"/>
                  <a:pt x="10966002" y="1887253"/>
                </a:cubicBezTo>
                <a:cubicBezTo>
                  <a:pt x="10943037" y="1893594"/>
                  <a:pt x="10931889" y="1892772"/>
                  <a:pt x="10911848" y="1883262"/>
                </a:cubicBezTo>
                <a:cubicBezTo>
                  <a:pt x="10881390" y="1868809"/>
                  <a:pt x="10865052" y="1868080"/>
                  <a:pt x="10856908" y="1880811"/>
                </a:cubicBezTo>
                <a:cubicBezTo>
                  <a:pt x="10848824" y="1893446"/>
                  <a:pt x="10819728" y="1909386"/>
                  <a:pt x="10804748" y="1909386"/>
                </a:cubicBezTo>
                <a:cubicBezTo>
                  <a:pt x="10798157" y="1909386"/>
                  <a:pt x="10794738" y="1912578"/>
                  <a:pt x="10797149" y="1916479"/>
                </a:cubicBezTo>
                <a:cubicBezTo>
                  <a:pt x="10799560" y="1920381"/>
                  <a:pt x="10797461" y="1926089"/>
                  <a:pt x="10792485" y="1929164"/>
                </a:cubicBezTo>
                <a:cubicBezTo>
                  <a:pt x="10781380" y="1936028"/>
                  <a:pt x="10810394" y="1949102"/>
                  <a:pt x="10842424" y="1951667"/>
                </a:cubicBezTo>
                <a:cubicBezTo>
                  <a:pt x="10854573" y="1952640"/>
                  <a:pt x="10867687" y="1959106"/>
                  <a:pt x="10871565" y="1966035"/>
                </a:cubicBezTo>
                <a:cubicBezTo>
                  <a:pt x="10876227" y="1974367"/>
                  <a:pt x="10883814" y="1976984"/>
                  <a:pt x="10893967" y="1973761"/>
                </a:cubicBezTo>
                <a:cubicBezTo>
                  <a:pt x="10904642" y="1970373"/>
                  <a:pt x="10912727" y="1973754"/>
                  <a:pt x="10920503" y="1984857"/>
                </a:cubicBezTo>
                <a:cubicBezTo>
                  <a:pt x="10933416" y="2003293"/>
                  <a:pt x="10962860" y="2005884"/>
                  <a:pt x="10976240" y="1989762"/>
                </a:cubicBezTo>
                <a:close/>
                <a:moveTo>
                  <a:pt x="11669964" y="1029726"/>
                </a:moveTo>
                <a:cubicBezTo>
                  <a:pt x="11669964" y="1027877"/>
                  <a:pt x="11666535" y="1024246"/>
                  <a:pt x="11662344" y="1021656"/>
                </a:cubicBezTo>
                <a:cubicBezTo>
                  <a:pt x="11658153" y="1019066"/>
                  <a:pt x="11654724" y="1020578"/>
                  <a:pt x="11654724" y="1025016"/>
                </a:cubicBezTo>
                <a:cubicBezTo>
                  <a:pt x="11654724" y="1029455"/>
                  <a:pt x="11658153" y="1033086"/>
                  <a:pt x="11662344" y="1033086"/>
                </a:cubicBezTo>
                <a:cubicBezTo>
                  <a:pt x="11666535" y="1033086"/>
                  <a:pt x="11669964" y="1031574"/>
                  <a:pt x="11669964" y="1029726"/>
                </a:cubicBezTo>
                <a:close/>
                <a:moveTo>
                  <a:pt x="10929304" y="750494"/>
                </a:moveTo>
                <a:cubicBezTo>
                  <a:pt x="10933024" y="718493"/>
                  <a:pt x="10915231" y="709974"/>
                  <a:pt x="10873947" y="723991"/>
                </a:cubicBezTo>
                <a:cubicBezTo>
                  <a:pt x="10854645" y="730544"/>
                  <a:pt x="10830399" y="735906"/>
                  <a:pt x="10820068" y="735906"/>
                </a:cubicBezTo>
                <a:cubicBezTo>
                  <a:pt x="10798642" y="735906"/>
                  <a:pt x="10794498" y="754211"/>
                  <a:pt x="10813514" y="764853"/>
                </a:cubicBezTo>
                <a:cubicBezTo>
                  <a:pt x="10820240" y="768617"/>
                  <a:pt x="10848530" y="771359"/>
                  <a:pt x="10876379" y="770947"/>
                </a:cubicBezTo>
                <a:cubicBezTo>
                  <a:pt x="10924940" y="770226"/>
                  <a:pt x="10927107" y="769389"/>
                  <a:pt x="10929304" y="750494"/>
                </a:cubicBezTo>
                <a:close/>
                <a:moveTo>
                  <a:pt x="10159402" y="584062"/>
                </a:moveTo>
                <a:cubicBezTo>
                  <a:pt x="10166679" y="580177"/>
                  <a:pt x="10178919" y="575032"/>
                  <a:pt x="10186603" y="572628"/>
                </a:cubicBezTo>
                <a:cubicBezTo>
                  <a:pt x="10211914" y="564709"/>
                  <a:pt x="10195132" y="549270"/>
                  <a:pt x="10158625" y="546890"/>
                </a:cubicBezTo>
                <a:cubicBezTo>
                  <a:pt x="10131862" y="545146"/>
                  <a:pt x="10121812" y="547525"/>
                  <a:pt x="10118400" y="556415"/>
                </a:cubicBezTo>
                <a:cubicBezTo>
                  <a:pt x="10107633" y="584473"/>
                  <a:pt x="10130169" y="599669"/>
                  <a:pt x="10159402" y="584062"/>
                </a:cubicBezTo>
                <a:close/>
                <a:moveTo>
                  <a:pt x="9946469" y="383481"/>
                </a:moveTo>
                <a:cubicBezTo>
                  <a:pt x="9945130" y="374051"/>
                  <a:pt x="9938890" y="366336"/>
                  <a:pt x="9932604" y="366336"/>
                </a:cubicBezTo>
                <a:cubicBezTo>
                  <a:pt x="9926317" y="366336"/>
                  <a:pt x="9920078" y="374051"/>
                  <a:pt x="9918738" y="383481"/>
                </a:cubicBezTo>
                <a:cubicBezTo>
                  <a:pt x="9916865" y="396676"/>
                  <a:pt x="9920059" y="400626"/>
                  <a:pt x="9932604" y="400626"/>
                </a:cubicBezTo>
                <a:cubicBezTo>
                  <a:pt x="9945148" y="400626"/>
                  <a:pt x="9948343" y="396676"/>
                  <a:pt x="9946469" y="383481"/>
                </a:cubicBezTo>
                <a:close/>
                <a:moveTo>
                  <a:pt x="6961529" y="196425"/>
                </a:moveTo>
                <a:cubicBezTo>
                  <a:pt x="6987380" y="166233"/>
                  <a:pt x="6954204" y="154224"/>
                  <a:pt x="6903487" y="175415"/>
                </a:cubicBezTo>
                <a:cubicBezTo>
                  <a:pt x="6884855" y="183200"/>
                  <a:pt x="6878471" y="189894"/>
                  <a:pt x="6881687" y="198275"/>
                </a:cubicBezTo>
                <a:cubicBezTo>
                  <a:pt x="6888334" y="215598"/>
                  <a:pt x="6946261" y="214256"/>
                  <a:pt x="6961529" y="196425"/>
                </a:cubicBezTo>
                <a:close/>
                <a:moveTo>
                  <a:pt x="8762019" y="2225981"/>
                </a:moveTo>
                <a:cubicBezTo>
                  <a:pt x="8755724" y="2209576"/>
                  <a:pt x="8765248" y="2198946"/>
                  <a:pt x="8786243" y="2198946"/>
                </a:cubicBezTo>
                <a:cubicBezTo>
                  <a:pt x="8799413" y="2198946"/>
                  <a:pt x="8804844" y="2203157"/>
                  <a:pt x="8804844" y="2213371"/>
                </a:cubicBezTo>
                <a:cubicBezTo>
                  <a:pt x="8804844" y="2235658"/>
                  <a:pt x="8769703" y="2246006"/>
                  <a:pt x="8762019" y="2225981"/>
                </a:cubicBezTo>
                <a:close/>
                <a:moveTo>
                  <a:pt x="8922954" y="2230355"/>
                </a:moveTo>
                <a:cubicBezTo>
                  <a:pt x="8909968" y="2227578"/>
                  <a:pt x="8900094" y="2220562"/>
                  <a:pt x="8900094" y="2214111"/>
                </a:cubicBezTo>
                <a:cubicBezTo>
                  <a:pt x="8900094" y="2205632"/>
                  <a:pt x="8911193" y="2202177"/>
                  <a:pt x="8943909" y="2200471"/>
                </a:cubicBezTo>
                <a:cubicBezTo>
                  <a:pt x="8986391" y="2198255"/>
                  <a:pt x="8987724" y="2198777"/>
                  <a:pt x="8987724" y="2217616"/>
                </a:cubicBezTo>
                <a:cubicBezTo>
                  <a:pt x="8987724" y="2233951"/>
                  <a:pt x="8984386" y="2236902"/>
                  <a:pt x="8966769" y="2236145"/>
                </a:cubicBezTo>
                <a:cubicBezTo>
                  <a:pt x="8955243" y="2235649"/>
                  <a:pt x="8935526" y="2233043"/>
                  <a:pt x="8922954" y="2230355"/>
                </a:cubicBezTo>
                <a:close/>
                <a:moveTo>
                  <a:pt x="9576369" y="2228667"/>
                </a:moveTo>
                <a:cubicBezTo>
                  <a:pt x="9557767" y="2221756"/>
                  <a:pt x="9557200" y="2220708"/>
                  <a:pt x="9563359" y="2204656"/>
                </a:cubicBezTo>
                <a:cubicBezTo>
                  <a:pt x="9566725" y="2195884"/>
                  <a:pt x="9576293" y="2195200"/>
                  <a:pt x="9614794" y="2200977"/>
                </a:cubicBezTo>
                <a:cubicBezTo>
                  <a:pt x="9640809" y="2204881"/>
                  <a:pt x="9663580" y="2209507"/>
                  <a:pt x="9665395" y="2211257"/>
                </a:cubicBezTo>
                <a:cubicBezTo>
                  <a:pt x="9679345" y="2224703"/>
                  <a:pt x="9604889" y="2239262"/>
                  <a:pt x="9576369" y="2228667"/>
                </a:cubicBezTo>
                <a:close/>
                <a:moveTo>
                  <a:pt x="9693636" y="2224139"/>
                </a:moveTo>
                <a:cubicBezTo>
                  <a:pt x="9685055" y="2215557"/>
                  <a:pt x="9688410" y="2206566"/>
                  <a:pt x="9700194" y="2206566"/>
                </a:cubicBezTo>
                <a:cubicBezTo>
                  <a:pt x="9706480" y="2206566"/>
                  <a:pt x="9711624" y="2209793"/>
                  <a:pt x="9711624" y="2213736"/>
                </a:cubicBezTo>
                <a:cubicBezTo>
                  <a:pt x="9711624" y="2223345"/>
                  <a:pt x="9699724" y="2230227"/>
                  <a:pt x="9693636" y="2224139"/>
                </a:cubicBezTo>
                <a:close/>
                <a:moveTo>
                  <a:pt x="9827829" y="2199376"/>
                </a:moveTo>
                <a:cubicBezTo>
                  <a:pt x="9818399" y="2191510"/>
                  <a:pt x="9810684" y="2179514"/>
                  <a:pt x="9810684" y="2172720"/>
                </a:cubicBezTo>
                <a:cubicBezTo>
                  <a:pt x="9810684" y="2156949"/>
                  <a:pt x="9831904" y="2148539"/>
                  <a:pt x="9843199" y="2159834"/>
                </a:cubicBezTo>
                <a:cubicBezTo>
                  <a:pt x="9847947" y="2164582"/>
                  <a:pt x="9873273" y="2168466"/>
                  <a:pt x="9899479" y="2168466"/>
                </a:cubicBezTo>
                <a:cubicBezTo>
                  <a:pt x="9937952" y="2168466"/>
                  <a:pt x="9968842" y="2174989"/>
                  <a:pt x="9991838" y="2187968"/>
                </a:cubicBezTo>
                <a:cubicBezTo>
                  <a:pt x="9992985" y="2188615"/>
                  <a:pt x="9991761" y="2194779"/>
                  <a:pt x="9989117" y="2201665"/>
                </a:cubicBezTo>
                <a:cubicBezTo>
                  <a:pt x="9981636" y="2221165"/>
                  <a:pt x="9851737" y="2219321"/>
                  <a:pt x="9827829" y="2199376"/>
                </a:cubicBezTo>
                <a:close/>
                <a:moveTo>
                  <a:pt x="10050401" y="2198439"/>
                </a:moveTo>
                <a:cubicBezTo>
                  <a:pt x="10043387" y="2187092"/>
                  <a:pt x="10051519" y="2180922"/>
                  <a:pt x="10066109" y="2186521"/>
                </a:cubicBezTo>
                <a:cubicBezTo>
                  <a:pt x="10072840" y="2189105"/>
                  <a:pt x="10076216" y="2194672"/>
                  <a:pt x="10073608" y="2198892"/>
                </a:cubicBezTo>
                <a:cubicBezTo>
                  <a:pt x="10067430" y="2208886"/>
                  <a:pt x="10056728" y="2208677"/>
                  <a:pt x="10050401" y="2198439"/>
                </a:cubicBezTo>
                <a:close/>
                <a:moveTo>
                  <a:pt x="5109144" y="2185646"/>
                </a:moveTo>
                <a:cubicBezTo>
                  <a:pt x="5064770" y="2181912"/>
                  <a:pt x="5048184" y="2176330"/>
                  <a:pt x="5048184" y="2165128"/>
                </a:cubicBezTo>
                <a:cubicBezTo>
                  <a:pt x="5048184" y="2140911"/>
                  <a:pt x="5196786" y="2134464"/>
                  <a:pt x="5205927" y="2158284"/>
                </a:cubicBezTo>
                <a:cubicBezTo>
                  <a:pt x="5208292" y="2164447"/>
                  <a:pt x="5207201" y="2172256"/>
                  <a:pt x="5203501" y="2175635"/>
                </a:cubicBezTo>
                <a:cubicBezTo>
                  <a:pt x="5195136" y="2183277"/>
                  <a:pt x="5144645" y="2188634"/>
                  <a:pt x="5109144" y="2185646"/>
                </a:cubicBezTo>
                <a:close/>
                <a:moveTo>
                  <a:pt x="4499544" y="2165170"/>
                </a:moveTo>
                <a:cubicBezTo>
                  <a:pt x="4499544" y="2146266"/>
                  <a:pt x="4522254" y="2132284"/>
                  <a:pt x="4537576" y="2141754"/>
                </a:cubicBezTo>
                <a:cubicBezTo>
                  <a:pt x="4549526" y="2149139"/>
                  <a:pt x="4546626" y="2173933"/>
                  <a:pt x="4533211" y="2179081"/>
                </a:cubicBezTo>
                <a:cubicBezTo>
                  <a:pt x="4509788" y="2188069"/>
                  <a:pt x="4499544" y="2183836"/>
                  <a:pt x="4499544" y="2165170"/>
                </a:cubicBezTo>
                <a:close/>
                <a:moveTo>
                  <a:pt x="4597897" y="2171425"/>
                </a:moveTo>
                <a:cubicBezTo>
                  <a:pt x="4583243" y="2153767"/>
                  <a:pt x="4595838" y="2137986"/>
                  <a:pt x="4624585" y="2137986"/>
                </a:cubicBezTo>
                <a:cubicBezTo>
                  <a:pt x="4639138" y="2137986"/>
                  <a:pt x="4653250" y="2141554"/>
                  <a:pt x="4655946" y="2145916"/>
                </a:cubicBezTo>
                <a:cubicBezTo>
                  <a:pt x="4658641" y="2150277"/>
                  <a:pt x="4667844" y="2151625"/>
                  <a:pt x="4676396" y="2148911"/>
                </a:cubicBezTo>
                <a:cubicBezTo>
                  <a:pt x="4693480" y="2143489"/>
                  <a:pt x="4706324" y="2156890"/>
                  <a:pt x="4699954" y="2173490"/>
                </a:cubicBezTo>
                <a:cubicBezTo>
                  <a:pt x="4694749" y="2187054"/>
                  <a:pt x="4668964" y="2186612"/>
                  <a:pt x="4665837" y="2172905"/>
                </a:cubicBezTo>
                <a:cubicBezTo>
                  <a:pt x="4663755" y="2163776"/>
                  <a:pt x="4658972" y="2163629"/>
                  <a:pt x="4634945" y="2171957"/>
                </a:cubicBezTo>
                <a:cubicBezTo>
                  <a:pt x="4611316" y="2180146"/>
                  <a:pt x="4605061" y="2180056"/>
                  <a:pt x="4597897" y="2171425"/>
                </a:cubicBezTo>
                <a:close/>
                <a:moveTo>
                  <a:pt x="3173664" y="2157036"/>
                </a:moveTo>
                <a:cubicBezTo>
                  <a:pt x="3173664" y="2149188"/>
                  <a:pt x="3178658" y="2145450"/>
                  <a:pt x="3186999" y="2147057"/>
                </a:cubicBezTo>
                <a:cubicBezTo>
                  <a:pt x="3203061" y="2150150"/>
                  <a:pt x="3202048" y="2163673"/>
                  <a:pt x="3185496" y="2167120"/>
                </a:cubicBezTo>
                <a:cubicBezTo>
                  <a:pt x="3178593" y="2168557"/>
                  <a:pt x="3173664" y="2164357"/>
                  <a:pt x="3173664" y="2157036"/>
                </a:cubicBezTo>
                <a:close/>
                <a:moveTo>
                  <a:pt x="11250864" y="2156791"/>
                </a:moveTo>
                <a:cubicBezTo>
                  <a:pt x="11250864" y="2144983"/>
                  <a:pt x="11280331" y="2129316"/>
                  <a:pt x="11290869" y="2135521"/>
                </a:cubicBezTo>
                <a:cubicBezTo>
                  <a:pt x="11294012" y="2137371"/>
                  <a:pt x="11296584" y="2145541"/>
                  <a:pt x="11296584" y="2153676"/>
                </a:cubicBezTo>
                <a:cubicBezTo>
                  <a:pt x="11296584" y="2165030"/>
                  <a:pt x="11291272" y="2168466"/>
                  <a:pt x="11273724" y="2168466"/>
                </a:cubicBezTo>
                <a:cubicBezTo>
                  <a:pt x="11258270" y="2168466"/>
                  <a:pt x="11250864" y="2164684"/>
                  <a:pt x="11250864" y="2156791"/>
                </a:cubicBezTo>
                <a:close/>
                <a:moveTo>
                  <a:pt x="11540424" y="2110946"/>
                </a:moveTo>
                <a:cubicBezTo>
                  <a:pt x="11521564" y="2106250"/>
                  <a:pt x="11506476" y="2098412"/>
                  <a:pt x="11506896" y="2093527"/>
                </a:cubicBezTo>
                <a:cubicBezTo>
                  <a:pt x="11507315" y="2088643"/>
                  <a:pt x="11508172" y="2081217"/>
                  <a:pt x="11508801" y="2077026"/>
                </a:cubicBezTo>
                <a:cubicBezTo>
                  <a:pt x="11510407" y="2066319"/>
                  <a:pt x="11556209" y="2067531"/>
                  <a:pt x="11580755" y="2078931"/>
                </a:cubicBezTo>
                <a:cubicBezTo>
                  <a:pt x="11603915" y="2089687"/>
                  <a:pt x="11608213" y="2111778"/>
                  <a:pt x="11588049" y="2116416"/>
                </a:cubicBezTo>
                <a:cubicBezTo>
                  <a:pt x="11580715" y="2118103"/>
                  <a:pt x="11559283" y="2115642"/>
                  <a:pt x="11540424" y="2110946"/>
                </a:cubicBezTo>
                <a:close/>
                <a:moveTo>
                  <a:pt x="12068109" y="1568728"/>
                </a:moveTo>
                <a:cubicBezTo>
                  <a:pt x="12057390" y="1566664"/>
                  <a:pt x="12050964" y="1559912"/>
                  <a:pt x="12050964" y="1550716"/>
                </a:cubicBezTo>
                <a:cubicBezTo>
                  <a:pt x="12050964" y="1537966"/>
                  <a:pt x="12056547" y="1536006"/>
                  <a:pt x="12092874" y="1536006"/>
                </a:cubicBezTo>
                <a:cubicBezTo>
                  <a:pt x="12135614" y="1536006"/>
                  <a:pt x="12145691" y="1544911"/>
                  <a:pt x="12125640" y="1564962"/>
                </a:cubicBezTo>
                <a:cubicBezTo>
                  <a:pt x="12116559" y="1574043"/>
                  <a:pt x="12100992" y="1575062"/>
                  <a:pt x="12068109" y="1568728"/>
                </a:cubicBezTo>
                <a:close/>
                <a:moveTo>
                  <a:pt x="12106209" y="1485163"/>
                </a:moveTo>
                <a:cubicBezTo>
                  <a:pt x="12100970" y="1483091"/>
                  <a:pt x="12096684" y="1469680"/>
                  <a:pt x="12096684" y="1455361"/>
                </a:cubicBezTo>
                <a:cubicBezTo>
                  <a:pt x="12096684" y="1435195"/>
                  <a:pt x="12099833" y="1429326"/>
                  <a:pt x="12110654" y="1429326"/>
                </a:cubicBezTo>
                <a:cubicBezTo>
                  <a:pt x="12118338" y="1429326"/>
                  <a:pt x="12127093" y="1431796"/>
                  <a:pt x="12130113" y="1434815"/>
                </a:cubicBezTo>
                <a:cubicBezTo>
                  <a:pt x="12133131" y="1437834"/>
                  <a:pt x="12147425" y="1439285"/>
                  <a:pt x="12161877" y="1438040"/>
                </a:cubicBezTo>
                <a:cubicBezTo>
                  <a:pt x="12180681" y="1436420"/>
                  <a:pt x="12189519" y="1439338"/>
                  <a:pt x="12192960" y="1448303"/>
                </a:cubicBezTo>
                <a:cubicBezTo>
                  <a:pt x="12199150" y="1464435"/>
                  <a:pt x="12188612" y="1474635"/>
                  <a:pt x="12160794" y="1479434"/>
                </a:cubicBezTo>
                <a:cubicBezTo>
                  <a:pt x="12148583" y="1481541"/>
                  <a:pt x="12133450" y="1484539"/>
                  <a:pt x="12127164" y="1486098"/>
                </a:cubicBezTo>
                <a:cubicBezTo>
                  <a:pt x="12120877" y="1487656"/>
                  <a:pt x="12111448" y="1487235"/>
                  <a:pt x="12106209" y="1485163"/>
                </a:cubicBezTo>
                <a:close/>
                <a:moveTo>
                  <a:pt x="11964538" y="1288746"/>
                </a:moveTo>
                <a:cubicBezTo>
                  <a:pt x="11961935" y="1281965"/>
                  <a:pt x="11966327" y="1275794"/>
                  <a:pt x="11975919" y="1272749"/>
                </a:cubicBezTo>
                <a:cubicBezTo>
                  <a:pt x="11993488" y="1267173"/>
                  <a:pt x="12009652" y="1278867"/>
                  <a:pt x="12001844" y="1291502"/>
                </a:cubicBezTo>
                <a:cubicBezTo>
                  <a:pt x="11994424" y="1303508"/>
                  <a:pt x="11969496" y="1301666"/>
                  <a:pt x="11964538" y="1288746"/>
                </a:cubicBezTo>
                <a:close/>
                <a:moveTo>
                  <a:pt x="11837333" y="1265169"/>
                </a:moveTo>
                <a:cubicBezTo>
                  <a:pt x="11828837" y="1254933"/>
                  <a:pt x="11828848" y="1251857"/>
                  <a:pt x="11837409" y="1246570"/>
                </a:cubicBezTo>
                <a:cubicBezTo>
                  <a:pt x="11851656" y="1237765"/>
                  <a:pt x="11869305" y="1245961"/>
                  <a:pt x="11866559" y="1260108"/>
                </a:cubicBezTo>
                <a:cubicBezTo>
                  <a:pt x="11863284" y="1276982"/>
                  <a:pt x="11849171" y="1279426"/>
                  <a:pt x="11837338" y="1265169"/>
                </a:cubicBezTo>
                <a:close/>
                <a:moveTo>
                  <a:pt x="11658085" y="869769"/>
                </a:moveTo>
                <a:cubicBezTo>
                  <a:pt x="11638479" y="855298"/>
                  <a:pt x="11652397" y="840470"/>
                  <a:pt x="11682371" y="843895"/>
                </a:cubicBezTo>
                <a:cubicBezTo>
                  <a:pt x="11698307" y="845717"/>
                  <a:pt x="11704915" y="851055"/>
                  <a:pt x="11706689" y="863541"/>
                </a:cubicBezTo>
                <a:cubicBezTo>
                  <a:pt x="11708629" y="877198"/>
                  <a:pt x="11705436" y="880686"/>
                  <a:pt x="11691000" y="880686"/>
                </a:cubicBezTo>
                <a:cubicBezTo>
                  <a:pt x="11681031" y="880686"/>
                  <a:pt x="11666221" y="875773"/>
                  <a:pt x="11658085" y="869769"/>
                </a:cubicBezTo>
                <a:close/>
                <a:moveTo>
                  <a:pt x="11770474" y="867351"/>
                </a:moveTo>
                <a:cubicBezTo>
                  <a:pt x="11771886" y="860017"/>
                  <a:pt x="11779807" y="854016"/>
                  <a:pt x="11788074" y="854016"/>
                </a:cubicBezTo>
                <a:cubicBezTo>
                  <a:pt x="11796341" y="854016"/>
                  <a:pt x="11804261" y="860017"/>
                  <a:pt x="11805673" y="867351"/>
                </a:cubicBezTo>
                <a:cubicBezTo>
                  <a:pt x="11807597" y="877339"/>
                  <a:pt x="11803179" y="880686"/>
                  <a:pt x="11788074" y="880686"/>
                </a:cubicBezTo>
                <a:cubicBezTo>
                  <a:pt x="11772969" y="880686"/>
                  <a:pt x="11768551" y="877339"/>
                  <a:pt x="11770474" y="867351"/>
                </a:cubicBezTo>
                <a:close/>
                <a:moveTo>
                  <a:pt x="11560511" y="724432"/>
                </a:moveTo>
                <a:cubicBezTo>
                  <a:pt x="11557857" y="717516"/>
                  <a:pt x="11560511" y="713046"/>
                  <a:pt x="11567333" y="713046"/>
                </a:cubicBezTo>
                <a:cubicBezTo>
                  <a:pt x="11579657" y="713046"/>
                  <a:pt x="11582461" y="724953"/>
                  <a:pt x="11571702" y="731603"/>
                </a:cubicBezTo>
                <a:cubicBezTo>
                  <a:pt x="11567950" y="733921"/>
                  <a:pt x="11562914" y="730695"/>
                  <a:pt x="11560511" y="724432"/>
                </a:cubicBezTo>
                <a:close/>
                <a:moveTo>
                  <a:pt x="11822364" y="518736"/>
                </a:moveTo>
                <a:cubicBezTo>
                  <a:pt x="11822364" y="502649"/>
                  <a:pt x="11825920" y="499686"/>
                  <a:pt x="11845224" y="499686"/>
                </a:cubicBezTo>
                <a:cubicBezTo>
                  <a:pt x="11864527" y="499686"/>
                  <a:pt x="11868084" y="502649"/>
                  <a:pt x="11868084" y="518736"/>
                </a:cubicBezTo>
                <a:cubicBezTo>
                  <a:pt x="11868084" y="534823"/>
                  <a:pt x="11864527" y="537786"/>
                  <a:pt x="11845224" y="537786"/>
                </a:cubicBezTo>
                <a:cubicBezTo>
                  <a:pt x="11825920" y="537786"/>
                  <a:pt x="11822364" y="534823"/>
                  <a:pt x="11822364" y="518736"/>
                </a:cubicBezTo>
                <a:close/>
                <a:moveTo>
                  <a:pt x="11896024" y="525086"/>
                </a:moveTo>
                <a:cubicBezTo>
                  <a:pt x="11884278" y="513340"/>
                  <a:pt x="11891574" y="498716"/>
                  <a:pt x="11908011" y="501061"/>
                </a:cubicBezTo>
                <a:cubicBezTo>
                  <a:pt x="11929584" y="504139"/>
                  <a:pt x="11936399" y="530166"/>
                  <a:pt x="11915633" y="530166"/>
                </a:cubicBezTo>
                <a:cubicBezTo>
                  <a:pt x="11907642" y="530166"/>
                  <a:pt x="11898817" y="527880"/>
                  <a:pt x="11896024" y="525086"/>
                </a:cubicBezTo>
                <a:close/>
                <a:moveTo>
                  <a:pt x="10812714" y="514926"/>
                </a:moveTo>
                <a:cubicBezTo>
                  <a:pt x="10809672" y="510005"/>
                  <a:pt x="10810613" y="502549"/>
                  <a:pt x="10814804" y="498358"/>
                </a:cubicBezTo>
                <a:cubicBezTo>
                  <a:pt x="10819883" y="493278"/>
                  <a:pt x="10824267" y="493721"/>
                  <a:pt x="10827954" y="499686"/>
                </a:cubicBezTo>
                <a:cubicBezTo>
                  <a:pt x="10830996" y="504607"/>
                  <a:pt x="10830054" y="512063"/>
                  <a:pt x="10825863" y="516254"/>
                </a:cubicBezTo>
                <a:cubicBezTo>
                  <a:pt x="10820784" y="521334"/>
                  <a:pt x="10816400" y="520891"/>
                  <a:pt x="10812714" y="514926"/>
                </a:cubicBezTo>
                <a:close/>
                <a:moveTo>
                  <a:pt x="10953684" y="514665"/>
                </a:moveTo>
                <a:cubicBezTo>
                  <a:pt x="10943791" y="508045"/>
                  <a:pt x="10944243" y="505499"/>
                  <a:pt x="10957045" y="495731"/>
                </a:cubicBezTo>
                <a:cubicBezTo>
                  <a:pt x="10982013" y="476682"/>
                  <a:pt x="11014644" y="486261"/>
                  <a:pt x="11014644" y="512640"/>
                </a:cubicBezTo>
                <a:cubicBezTo>
                  <a:pt x="11014644" y="524499"/>
                  <a:pt x="10970570" y="525963"/>
                  <a:pt x="10953684" y="514665"/>
                </a:cubicBezTo>
                <a:close/>
                <a:moveTo>
                  <a:pt x="11840499" y="450521"/>
                </a:moveTo>
                <a:cubicBezTo>
                  <a:pt x="11834684" y="435368"/>
                  <a:pt x="11843299" y="423486"/>
                  <a:pt x="11860098" y="423486"/>
                </a:cubicBezTo>
                <a:cubicBezTo>
                  <a:pt x="11874722" y="423486"/>
                  <a:pt x="11886452" y="442739"/>
                  <a:pt x="11879088" y="454654"/>
                </a:cubicBezTo>
                <a:cubicBezTo>
                  <a:pt x="11872311" y="465622"/>
                  <a:pt x="11845179" y="462716"/>
                  <a:pt x="11840499" y="450521"/>
                </a:cubicBezTo>
                <a:close/>
                <a:moveTo>
                  <a:pt x="10875127" y="402684"/>
                </a:moveTo>
                <a:cubicBezTo>
                  <a:pt x="10845369" y="398295"/>
                  <a:pt x="10853773" y="381576"/>
                  <a:pt x="10885739" y="381576"/>
                </a:cubicBezTo>
                <a:cubicBezTo>
                  <a:pt x="10903121" y="381576"/>
                  <a:pt x="10911774" y="385164"/>
                  <a:pt x="10911774" y="392371"/>
                </a:cubicBezTo>
                <a:cubicBezTo>
                  <a:pt x="10911774" y="404964"/>
                  <a:pt x="10904486" y="407015"/>
                  <a:pt x="10875127" y="402684"/>
                </a:cubicBezTo>
                <a:close/>
                <a:moveTo>
                  <a:pt x="2095434" y="316806"/>
                </a:moveTo>
                <a:cubicBezTo>
                  <a:pt x="2098024" y="312615"/>
                  <a:pt x="2103370" y="309186"/>
                  <a:pt x="2107314" y="309186"/>
                </a:cubicBezTo>
                <a:cubicBezTo>
                  <a:pt x="2111257" y="309186"/>
                  <a:pt x="2114484" y="312615"/>
                  <a:pt x="2114484" y="316806"/>
                </a:cubicBezTo>
                <a:cubicBezTo>
                  <a:pt x="2114484" y="320997"/>
                  <a:pt x="2109138" y="324426"/>
                  <a:pt x="2102604" y="324426"/>
                </a:cubicBezTo>
                <a:cubicBezTo>
                  <a:pt x="2096070" y="324426"/>
                  <a:pt x="2092844" y="320997"/>
                  <a:pt x="2095434" y="316806"/>
                </a:cubicBezTo>
                <a:close/>
                <a:moveTo>
                  <a:pt x="3016104" y="258887"/>
                </a:moveTo>
                <a:cubicBezTo>
                  <a:pt x="3013530" y="252178"/>
                  <a:pt x="3016187" y="243744"/>
                  <a:pt x="3022009" y="240145"/>
                </a:cubicBezTo>
                <a:cubicBezTo>
                  <a:pt x="3028116" y="236371"/>
                  <a:pt x="3031625" y="224352"/>
                  <a:pt x="3030303" y="211743"/>
                </a:cubicBezTo>
                <a:cubicBezTo>
                  <a:pt x="3028280" y="192460"/>
                  <a:pt x="3032375" y="187619"/>
                  <a:pt x="3065033" y="170675"/>
                </a:cubicBezTo>
                <a:cubicBezTo>
                  <a:pt x="3092871" y="156232"/>
                  <a:pt x="3114634" y="151252"/>
                  <a:pt x="3152746" y="150602"/>
                </a:cubicBezTo>
                <a:cubicBezTo>
                  <a:pt x="3180624" y="150128"/>
                  <a:pt x="3209594" y="146541"/>
                  <a:pt x="3217124" y="142633"/>
                </a:cubicBezTo>
                <a:cubicBezTo>
                  <a:pt x="3224653" y="138725"/>
                  <a:pt x="3256531" y="130881"/>
                  <a:pt x="3287964" y="125202"/>
                </a:cubicBezTo>
                <a:cubicBezTo>
                  <a:pt x="3329095" y="117770"/>
                  <a:pt x="3345114" y="111672"/>
                  <a:pt x="3345114" y="103446"/>
                </a:cubicBezTo>
                <a:cubicBezTo>
                  <a:pt x="3345114" y="97160"/>
                  <a:pt x="3348543" y="89497"/>
                  <a:pt x="3352734" y="86418"/>
                </a:cubicBezTo>
                <a:cubicBezTo>
                  <a:pt x="3365521" y="77023"/>
                  <a:pt x="3379404" y="79938"/>
                  <a:pt x="3379404" y="92016"/>
                </a:cubicBezTo>
                <a:cubicBezTo>
                  <a:pt x="3379404" y="98303"/>
                  <a:pt x="3382833" y="103446"/>
                  <a:pt x="3387024" y="103446"/>
                </a:cubicBezTo>
                <a:cubicBezTo>
                  <a:pt x="3391215" y="103446"/>
                  <a:pt x="3394644" y="109958"/>
                  <a:pt x="3394644" y="117917"/>
                </a:cubicBezTo>
                <a:cubicBezTo>
                  <a:pt x="3394644" y="134625"/>
                  <a:pt x="3343527" y="164406"/>
                  <a:pt x="3314849" y="164406"/>
                </a:cubicBezTo>
                <a:cubicBezTo>
                  <a:pt x="3304748" y="164406"/>
                  <a:pt x="3294364" y="167835"/>
                  <a:pt x="3291774" y="172026"/>
                </a:cubicBezTo>
                <a:cubicBezTo>
                  <a:pt x="3289184" y="176217"/>
                  <a:pt x="3279519" y="179646"/>
                  <a:pt x="3270297" y="179646"/>
                </a:cubicBezTo>
                <a:cubicBezTo>
                  <a:pt x="3261075" y="179646"/>
                  <a:pt x="3249247" y="186504"/>
                  <a:pt x="3244012" y="194886"/>
                </a:cubicBezTo>
                <a:cubicBezTo>
                  <a:pt x="3238778" y="203268"/>
                  <a:pt x="3229380" y="210126"/>
                  <a:pt x="3223129" y="210126"/>
                </a:cubicBezTo>
                <a:cubicBezTo>
                  <a:pt x="3216878" y="210126"/>
                  <a:pt x="3211764" y="213555"/>
                  <a:pt x="3211764" y="217746"/>
                </a:cubicBezTo>
                <a:cubicBezTo>
                  <a:pt x="3211764" y="221937"/>
                  <a:pt x="3198440" y="225366"/>
                  <a:pt x="3182155" y="225366"/>
                </a:cubicBezTo>
                <a:cubicBezTo>
                  <a:pt x="3165870" y="225366"/>
                  <a:pt x="3142724" y="230488"/>
                  <a:pt x="3130720" y="236749"/>
                </a:cubicBezTo>
                <a:cubicBezTo>
                  <a:pt x="3118716" y="243010"/>
                  <a:pt x="3103285" y="248153"/>
                  <a:pt x="3096430" y="248179"/>
                </a:cubicBezTo>
                <a:cubicBezTo>
                  <a:pt x="3089575" y="248202"/>
                  <a:pt x="3074144" y="253348"/>
                  <a:pt x="3062140" y="259609"/>
                </a:cubicBezTo>
                <a:cubicBezTo>
                  <a:pt x="3034076" y="274246"/>
                  <a:pt x="3021925" y="274055"/>
                  <a:pt x="3016104" y="258887"/>
                </a:cubicBezTo>
                <a:close/>
                <a:moveTo>
                  <a:pt x="10782234" y="257891"/>
                </a:moveTo>
                <a:cubicBezTo>
                  <a:pt x="10747614" y="249241"/>
                  <a:pt x="10746723" y="213832"/>
                  <a:pt x="10780329" y="182144"/>
                </a:cubicBezTo>
                <a:cubicBezTo>
                  <a:pt x="10818238" y="146399"/>
                  <a:pt x="10830049" y="142592"/>
                  <a:pt x="10889149" y="147061"/>
                </a:cubicBezTo>
                <a:cubicBezTo>
                  <a:pt x="10947607" y="151483"/>
                  <a:pt x="10976348" y="142717"/>
                  <a:pt x="10976818" y="120323"/>
                </a:cubicBezTo>
                <a:cubicBezTo>
                  <a:pt x="10976970" y="113136"/>
                  <a:pt x="10985148" y="97405"/>
                  <a:pt x="10994995" y="85366"/>
                </a:cubicBezTo>
                <a:cubicBezTo>
                  <a:pt x="11014080" y="62031"/>
                  <a:pt x="11007930" y="62510"/>
                  <a:pt x="11094654" y="77610"/>
                </a:cubicBezTo>
                <a:cubicBezTo>
                  <a:pt x="11123011" y="82547"/>
                  <a:pt x="11132375" y="103446"/>
                  <a:pt x="11106229" y="103446"/>
                </a:cubicBezTo>
                <a:cubicBezTo>
                  <a:pt x="11089802" y="103446"/>
                  <a:pt x="11081157" y="124997"/>
                  <a:pt x="11084831" y="156786"/>
                </a:cubicBezTo>
                <a:cubicBezTo>
                  <a:pt x="11086889" y="174583"/>
                  <a:pt x="11084542" y="175993"/>
                  <a:pt x="11049128" y="178229"/>
                </a:cubicBezTo>
                <a:cubicBezTo>
                  <a:pt x="11028279" y="179544"/>
                  <a:pt x="11007705" y="183500"/>
                  <a:pt x="11003408" y="187019"/>
                </a:cubicBezTo>
                <a:cubicBezTo>
                  <a:pt x="10999109" y="190538"/>
                  <a:pt x="10975877" y="195857"/>
                  <a:pt x="10951779" y="198840"/>
                </a:cubicBezTo>
                <a:cubicBezTo>
                  <a:pt x="10927680" y="201822"/>
                  <a:pt x="10907964" y="207065"/>
                  <a:pt x="10907964" y="210491"/>
                </a:cubicBezTo>
                <a:cubicBezTo>
                  <a:pt x="10907964" y="213916"/>
                  <a:pt x="10900248" y="219122"/>
                  <a:pt x="10890819" y="222058"/>
                </a:cubicBezTo>
                <a:cubicBezTo>
                  <a:pt x="10881389" y="224995"/>
                  <a:pt x="10856744" y="235513"/>
                  <a:pt x="10836052" y="245432"/>
                </a:cubicBezTo>
                <a:cubicBezTo>
                  <a:pt x="10815360" y="255351"/>
                  <a:pt x="10798215" y="263068"/>
                  <a:pt x="10797952" y="262582"/>
                </a:cubicBezTo>
                <a:cubicBezTo>
                  <a:pt x="10797693" y="262096"/>
                  <a:pt x="10790616" y="259985"/>
                  <a:pt x="10782234" y="257891"/>
                </a:cubicBezTo>
                <a:close/>
                <a:moveTo>
                  <a:pt x="7844973" y="212491"/>
                </a:moveTo>
                <a:cubicBezTo>
                  <a:pt x="7845117" y="204474"/>
                  <a:pt x="7855753" y="193777"/>
                  <a:pt x="7870370" y="186951"/>
                </a:cubicBezTo>
                <a:cubicBezTo>
                  <a:pt x="7892099" y="176803"/>
                  <a:pt x="7896897" y="176680"/>
                  <a:pt x="7905646" y="186046"/>
                </a:cubicBezTo>
                <a:cubicBezTo>
                  <a:pt x="7921148" y="202639"/>
                  <a:pt x="7904953" y="221163"/>
                  <a:pt x="7872527" y="223921"/>
                </a:cubicBezTo>
                <a:cubicBezTo>
                  <a:pt x="7849835" y="225851"/>
                  <a:pt x="7844770" y="223750"/>
                  <a:pt x="7844973" y="212491"/>
                </a:cubicBezTo>
                <a:close/>
                <a:moveTo>
                  <a:pt x="10188392" y="210699"/>
                </a:moveTo>
                <a:cubicBezTo>
                  <a:pt x="10172284" y="192900"/>
                  <a:pt x="10177389" y="172345"/>
                  <a:pt x="10199341" y="166604"/>
                </a:cubicBezTo>
                <a:cubicBezTo>
                  <a:pt x="10207704" y="164418"/>
                  <a:pt x="10214544" y="159600"/>
                  <a:pt x="10214544" y="155897"/>
                </a:cubicBezTo>
                <a:cubicBezTo>
                  <a:pt x="10214544" y="146172"/>
                  <a:pt x="10250788" y="147626"/>
                  <a:pt x="10270290" y="158134"/>
                </a:cubicBezTo>
                <a:cubicBezTo>
                  <a:pt x="10279444" y="163067"/>
                  <a:pt x="10305175" y="167763"/>
                  <a:pt x="10327469" y="168570"/>
                </a:cubicBezTo>
                <a:cubicBezTo>
                  <a:pt x="10349763" y="169378"/>
                  <a:pt x="10371511" y="173546"/>
                  <a:pt x="10375798" y="177833"/>
                </a:cubicBezTo>
                <a:cubicBezTo>
                  <a:pt x="10380085" y="182120"/>
                  <a:pt x="10397448" y="183768"/>
                  <a:pt x="10414383" y="181497"/>
                </a:cubicBezTo>
                <a:cubicBezTo>
                  <a:pt x="10438643" y="178243"/>
                  <a:pt x="10444384" y="179629"/>
                  <a:pt x="10441454" y="188032"/>
                </a:cubicBezTo>
                <a:cubicBezTo>
                  <a:pt x="10439235" y="194397"/>
                  <a:pt x="10429609" y="197812"/>
                  <a:pt x="10417579" y="196503"/>
                </a:cubicBezTo>
                <a:cubicBezTo>
                  <a:pt x="10406493" y="195296"/>
                  <a:pt x="10397424" y="197253"/>
                  <a:pt x="10397424" y="200852"/>
                </a:cubicBezTo>
                <a:cubicBezTo>
                  <a:pt x="10397424" y="204450"/>
                  <a:pt x="10368288" y="205865"/>
                  <a:pt x="10332679" y="203996"/>
                </a:cubicBezTo>
                <a:cubicBezTo>
                  <a:pt x="10295068" y="202022"/>
                  <a:pt x="10263933" y="203822"/>
                  <a:pt x="10258384" y="208292"/>
                </a:cubicBezTo>
                <a:cubicBezTo>
                  <a:pt x="10253132" y="212524"/>
                  <a:pt x="10238339" y="218227"/>
                  <a:pt x="10225511" y="220965"/>
                </a:cubicBezTo>
                <a:cubicBezTo>
                  <a:pt x="10207648" y="224778"/>
                  <a:pt x="10198958" y="222375"/>
                  <a:pt x="10188392" y="210699"/>
                </a:cubicBezTo>
                <a:close/>
                <a:moveTo>
                  <a:pt x="2958399" y="204873"/>
                </a:moveTo>
                <a:cubicBezTo>
                  <a:pt x="2939571" y="199953"/>
                  <a:pt x="2941854" y="183502"/>
                  <a:pt x="2963316" y="169440"/>
                </a:cubicBezTo>
                <a:cubicBezTo>
                  <a:pt x="2980435" y="158223"/>
                  <a:pt x="2981822" y="158451"/>
                  <a:pt x="2985655" y="173108"/>
                </a:cubicBezTo>
                <a:cubicBezTo>
                  <a:pt x="2990006" y="189749"/>
                  <a:pt x="2984773" y="210711"/>
                  <a:pt x="2976634" y="209242"/>
                </a:cubicBezTo>
                <a:cubicBezTo>
                  <a:pt x="2973939" y="208756"/>
                  <a:pt x="2965733" y="206790"/>
                  <a:pt x="2958399" y="204873"/>
                </a:cubicBezTo>
                <a:close/>
                <a:moveTo>
                  <a:pt x="7703739" y="182244"/>
                </a:moveTo>
                <a:cubicBezTo>
                  <a:pt x="7696641" y="165258"/>
                  <a:pt x="7693907" y="144668"/>
                  <a:pt x="7696741" y="129560"/>
                </a:cubicBezTo>
                <a:cubicBezTo>
                  <a:pt x="7700522" y="109405"/>
                  <a:pt x="7698403" y="103158"/>
                  <a:pt x="7685429" y="96214"/>
                </a:cubicBezTo>
                <a:cubicBezTo>
                  <a:pt x="7666968" y="86334"/>
                  <a:pt x="7663774" y="57726"/>
                  <a:pt x="7681133" y="57726"/>
                </a:cubicBezTo>
                <a:cubicBezTo>
                  <a:pt x="7687551" y="57726"/>
                  <a:pt x="7694776" y="62870"/>
                  <a:pt x="7697189" y="69156"/>
                </a:cubicBezTo>
                <a:cubicBezTo>
                  <a:pt x="7704634" y="88560"/>
                  <a:pt x="7735743" y="83171"/>
                  <a:pt x="7741173" y="61536"/>
                </a:cubicBezTo>
                <a:cubicBezTo>
                  <a:pt x="7746115" y="41847"/>
                  <a:pt x="7756494" y="36807"/>
                  <a:pt x="7764714" y="50106"/>
                </a:cubicBezTo>
                <a:cubicBezTo>
                  <a:pt x="7767304" y="54297"/>
                  <a:pt x="7776079" y="57726"/>
                  <a:pt x="7784214" y="57726"/>
                </a:cubicBezTo>
                <a:cubicBezTo>
                  <a:pt x="7800720" y="57726"/>
                  <a:pt x="7804226" y="69589"/>
                  <a:pt x="7789479" y="75540"/>
                </a:cubicBezTo>
                <a:cubicBezTo>
                  <a:pt x="7783150" y="78094"/>
                  <a:pt x="7783916" y="79585"/>
                  <a:pt x="7791765" y="79985"/>
                </a:cubicBezTo>
                <a:cubicBezTo>
                  <a:pt x="7798261" y="80315"/>
                  <a:pt x="7807324" y="76838"/>
                  <a:pt x="7811905" y="72257"/>
                </a:cubicBezTo>
                <a:cubicBezTo>
                  <a:pt x="7817932" y="66231"/>
                  <a:pt x="7825273" y="67228"/>
                  <a:pt x="7838451" y="75863"/>
                </a:cubicBezTo>
                <a:cubicBezTo>
                  <a:pt x="7853929" y="86005"/>
                  <a:pt x="7875636" y="92849"/>
                  <a:pt x="7899969" y="95260"/>
                </a:cubicBezTo>
                <a:cubicBezTo>
                  <a:pt x="7903112" y="95571"/>
                  <a:pt x="7905684" y="100970"/>
                  <a:pt x="7905684" y="107256"/>
                </a:cubicBezTo>
                <a:cubicBezTo>
                  <a:pt x="7905684" y="115138"/>
                  <a:pt x="7897772" y="118686"/>
                  <a:pt x="7880195" y="118686"/>
                </a:cubicBezTo>
                <a:cubicBezTo>
                  <a:pt x="7851474" y="118686"/>
                  <a:pt x="7832197" y="135661"/>
                  <a:pt x="7828274" y="164406"/>
                </a:cubicBezTo>
                <a:cubicBezTo>
                  <a:pt x="7826340" y="178570"/>
                  <a:pt x="7820442" y="184061"/>
                  <a:pt x="7805277" y="185813"/>
                </a:cubicBezTo>
                <a:cubicBezTo>
                  <a:pt x="7794058" y="187110"/>
                  <a:pt x="7780779" y="193111"/>
                  <a:pt x="7775768" y="199148"/>
                </a:cubicBezTo>
                <a:cubicBezTo>
                  <a:pt x="7770757" y="205186"/>
                  <a:pt x="7755122" y="210126"/>
                  <a:pt x="7741023" y="210126"/>
                </a:cubicBezTo>
                <a:cubicBezTo>
                  <a:pt x="7718717" y="210126"/>
                  <a:pt x="7713876" y="206506"/>
                  <a:pt x="7703739" y="182244"/>
                </a:cubicBezTo>
                <a:close/>
                <a:moveTo>
                  <a:pt x="3451794" y="181815"/>
                </a:moveTo>
                <a:cubicBezTo>
                  <a:pt x="3428891" y="163844"/>
                  <a:pt x="3416354" y="109765"/>
                  <a:pt x="3432744" y="99636"/>
                </a:cubicBezTo>
                <a:cubicBezTo>
                  <a:pt x="3436935" y="97046"/>
                  <a:pt x="3440364" y="86105"/>
                  <a:pt x="3440364" y="75323"/>
                </a:cubicBezTo>
                <a:cubicBezTo>
                  <a:pt x="3440364" y="56429"/>
                  <a:pt x="3441537" y="55929"/>
                  <a:pt x="3472749" y="61523"/>
                </a:cubicBezTo>
                <a:cubicBezTo>
                  <a:pt x="3509576" y="68123"/>
                  <a:pt x="3531395" y="68393"/>
                  <a:pt x="3625149" y="63410"/>
                </a:cubicBezTo>
                <a:lnTo>
                  <a:pt x="3691824" y="59866"/>
                </a:lnTo>
                <a:lnTo>
                  <a:pt x="3691824" y="81656"/>
                </a:lnTo>
                <a:cubicBezTo>
                  <a:pt x="3691824" y="93640"/>
                  <a:pt x="3688493" y="103446"/>
                  <a:pt x="3684422" y="103446"/>
                </a:cubicBezTo>
                <a:cubicBezTo>
                  <a:pt x="3680351" y="103446"/>
                  <a:pt x="3674152" y="114590"/>
                  <a:pt x="3670646" y="128211"/>
                </a:cubicBezTo>
                <a:cubicBezTo>
                  <a:pt x="3665518" y="148137"/>
                  <a:pt x="3659893" y="153473"/>
                  <a:pt x="3641854" y="155518"/>
                </a:cubicBezTo>
                <a:cubicBezTo>
                  <a:pt x="3629523" y="156917"/>
                  <a:pt x="3614290" y="162552"/>
                  <a:pt x="3608004" y="168042"/>
                </a:cubicBezTo>
                <a:cubicBezTo>
                  <a:pt x="3594972" y="179422"/>
                  <a:pt x="3463516" y="191012"/>
                  <a:pt x="3451794" y="181815"/>
                </a:cubicBezTo>
                <a:close/>
                <a:moveTo>
                  <a:pt x="9218929" y="173797"/>
                </a:moveTo>
                <a:cubicBezTo>
                  <a:pt x="9214074" y="170708"/>
                  <a:pt x="9207640" y="155056"/>
                  <a:pt x="9204631" y="139015"/>
                </a:cubicBezTo>
                <a:cubicBezTo>
                  <a:pt x="9201622" y="122974"/>
                  <a:pt x="9194449" y="108041"/>
                  <a:pt x="9188691" y="105832"/>
                </a:cubicBezTo>
                <a:cubicBezTo>
                  <a:pt x="9170942" y="99021"/>
                  <a:pt x="9177060" y="73942"/>
                  <a:pt x="9199179" y="62838"/>
                </a:cubicBezTo>
                <a:cubicBezTo>
                  <a:pt x="9210704" y="57052"/>
                  <a:pt x="9241826" y="48168"/>
                  <a:pt x="9268337" y="43095"/>
                </a:cubicBezTo>
                <a:cubicBezTo>
                  <a:pt x="9309826" y="35156"/>
                  <a:pt x="9319076" y="35533"/>
                  <a:pt x="9334744" y="45799"/>
                </a:cubicBezTo>
                <a:cubicBezTo>
                  <a:pt x="9344755" y="52359"/>
                  <a:pt x="9358212" y="57726"/>
                  <a:pt x="9364645" y="57726"/>
                </a:cubicBezTo>
                <a:cubicBezTo>
                  <a:pt x="9372044" y="57726"/>
                  <a:pt x="9376344" y="64728"/>
                  <a:pt x="9376344" y="76776"/>
                </a:cubicBezTo>
                <a:cubicBezTo>
                  <a:pt x="9376344" y="87253"/>
                  <a:pt x="9372915" y="95826"/>
                  <a:pt x="9368724" y="95826"/>
                </a:cubicBezTo>
                <a:cubicBezTo>
                  <a:pt x="9364533" y="95826"/>
                  <a:pt x="9361104" y="104506"/>
                  <a:pt x="9361104" y="115115"/>
                </a:cubicBezTo>
                <a:cubicBezTo>
                  <a:pt x="9361104" y="126782"/>
                  <a:pt x="9355835" y="136088"/>
                  <a:pt x="9347769" y="138666"/>
                </a:cubicBezTo>
                <a:cubicBezTo>
                  <a:pt x="9327680" y="145086"/>
                  <a:pt x="9298721" y="157403"/>
                  <a:pt x="9276108" y="169144"/>
                </a:cubicBezTo>
                <a:cubicBezTo>
                  <a:pt x="9253844" y="180704"/>
                  <a:pt x="9232512" y="182440"/>
                  <a:pt x="9218929" y="173797"/>
                </a:cubicBezTo>
                <a:close/>
                <a:moveTo>
                  <a:pt x="8490519" y="156367"/>
                </a:moveTo>
                <a:cubicBezTo>
                  <a:pt x="8471279" y="144885"/>
                  <a:pt x="8473627" y="121042"/>
                  <a:pt x="8494329" y="117669"/>
                </a:cubicBezTo>
                <a:cubicBezTo>
                  <a:pt x="8503758" y="116133"/>
                  <a:pt x="8528589" y="116590"/>
                  <a:pt x="8549507" y="118686"/>
                </a:cubicBezTo>
                <a:cubicBezTo>
                  <a:pt x="8576976" y="121437"/>
                  <a:pt x="8588209" y="126019"/>
                  <a:pt x="8589946" y="135180"/>
                </a:cubicBezTo>
                <a:cubicBezTo>
                  <a:pt x="8591296" y="142305"/>
                  <a:pt x="8586316" y="149575"/>
                  <a:pt x="8578583" y="151768"/>
                </a:cubicBezTo>
                <a:cubicBezTo>
                  <a:pt x="8544378" y="161468"/>
                  <a:pt x="8502712" y="163643"/>
                  <a:pt x="8490519" y="156367"/>
                </a:cubicBezTo>
                <a:close/>
                <a:moveTo>
                  <a:pt x="4899594" y="118686"/>
                </a:moveTo>
                <a:cubicBezTo>
                  <a:pt x="4902184" y="114495"/>
                  <a:pt x="4905815" y="111066"/>
                  <a:pt x="4907664" y="111066"/>
                </a:cubicBezTo>
                <a:cubicBezTo>
                  <a:pt x="4909512" y="111066"/>
                  <a:pt x="4911024" y="114495"/>
                  <a:pt x="4911024" y="118686"/>
                </a:cubicBezTo>
                <a:cubicBezTo>
                  <a:pt x="4911024" y="122877"/>
                  <a:pt x="4907393" y="126306"/>
                  <a:pt x="4902954" y="126306"/>
                </a:cubicBezTo>
                <a:cubicBezTo>
                  <a:pt x="4898516" y="126306"/>
                  <a:pt x="4897004" y="122877"/>
                  <a:pt x="4899594" y="118686"/>
                </a:cubicBezTo>
                <a:close/>
                <a:moveTo>
                  <a:pt x="7918647" y="113869"/>
                </a:moveTo>
                <a:cubicBezTo>
                  <a:pt x="7907933" y="103154"/>
                  <a:pt x="7913757" y="95826"/>
                  <a:pt x="7932989" y="95826"/>
                </a:cubicBezTo>
                <a:cubicBezTo>
                  <a:pt x="7945348" y="95826"/>
                  <a:pt x="7951494" y="99370"/>
                  <a:pt x="7949503" y="105351"/>
                </a:cubicBezTo>
                <a:cubicBezTo>
                  <a:pt x="7945835" y="116367"/>
                  <a:pt x="7926487" y="121708"/>
                  <a:pt x="7918647" y="113869"/>
                </a:cubicBezTo>
                <a:close/>
                <a:moveTo>
                  <a:pt x="10331459" y="91650"/>
                </a:moveTo>
                <a:cubicBezTo>
                  <a:pt x="10326783" y="79465"/>
                  <a:pt x="10347776" y="58407"/>
                  <a:pt x="10365039" y="57968"/>
                </a:cubicBezTo>
                <a:cubicBezTo>
                  <a:pt x="10370278" y="57835"/>
                  <a:pt x="10374564" y="54297"/>
                  <a:pt x="10374564" y="50106"/>
                </a:cubicBezTo>
                <a:cubicBezTo>
                  <a:pt x="10374564" y="38362"/>
                  <a:pt x="10403432" y="41079"/>
                  <a:pt x="10424362" y="54792"/>
                </a:cubicBezTo>
                <a:cubicBezTo>
                  <a:pt x="10449714" y="71404"/>
                  <a:pt x="10448070" y="78323"/>
                  <a:pt x="10415543" y="91914"/>
                </a:cubicBezTo>
                <a:cubicBezTo>
                  <a:pt x="10379195" y="107101"/>
                  <a:pt x="10337338" y="106969"/>
                  <a:pt x="10331459" y="91650"/>
                </a:cubicBezTo>
                <a:close/>
                <a:moveTo>
                  <a:pt x="10450764" y="72966"/>
                </a:moveTo>
                <a:cubicBezTo>
                  <a:pt x="10450764" y="64499"/>
                  <a:pt x="10455844" y="57726"/>
                  <a:pt x="10462194" y="57726"/>
                </a:cubicBezTo>
                <a:cubicBezTo>
                  <a:pt x="10468544" y="57726"/>
                  <a:pt x="10473624" y="64499"/>
                  <a:pt x="10473624" y="72966"/>
                </a:cubicBezTo>
                <a:cubicBezTo>
                  <a:pt x="10473624" y="81432"/>
                  <a:pt x="10468544" y="88206"/>
                  <a:pt x="10462194" y="88206"/>
                </a:cubicBezTo>
                <a:cubicBezTo>
                  <a:pt x="10455844" y="88206"/>
                  <a:pt x="10450764" y="81432"/>
                  <a:pt x="10450764" y="72966"/>
                </a:cubicBezTo>
                <a:close/>
                <a:moveTo>
                  <a:pt x="8164764" y="45704"/>
                </a:moveTo>
                <a:cubicBezTo>
                  <a:pt x="8164764" y="20578"/>
                  <a:pt x="8165823" y="19626"/>
                  <a:pt x="8193788" y="19626"/>
                </a:cubicBezTo>
                <a:cubicBezTo>
                  <a:pt x="8228680" y="19626"/>
                  <a:pt x="8251277" y="34287"/>
                  <a:pt x="8247413" y="54419"/>
                </a:cubicBezTo>
                <a:cubicBezTo>
                  <a:pt x="8245088" y="66538"/>
                  <a:pt x="8237495" y="69389"/>
                  <a:pt x="8204675" y="70469"/>
                </a:cubicBezTo>
                <a:lnTo>
                  <a:pt x="8164764" y="71781"/>
                </a:lnTo>
                <a:lnTo>
                  <a:pt x="8164764" y="45704"/>
                </a:lnTo>
                <a:close/>
                <a:moveTo>
                  <a:pt x="10085004" y="50986"/>
                </a:moveTo>
                <a:cubicBezTo>
                  <a:pt x="10085004" y="21609"/>
                  <a:pt x="10097387" y="17886"/>
                  <a:pt x="10184484" y="21078"/>
                </a:cubicBezTo>
                <a:cubicBezTo>
                  <a:pt x="10243736" y="23249"/>
                  <a:pt x="10249019" y="24739"/>
                  <a:pt x="10251177" y="39882"/>
                </a:cubicBezTo>
                <a:cubicBezTo>
                  <a:pt x="10253291" y="54716"/>
                  <a:pt x="10249184" y="56748"/>
                  <a:pt x="10209267" y="60620"/>
                </a:cubicBezTo>
                <a:cubicBezTo>
                  <a:pt x="10184928" y="62980"/>
                  <a:pt x="10147012" y="67054"/>
                  <a:pt x="10125009" y="69674"/>
                </a:cubicBezTo>
                <a:lnTo>
                  <a:pt x="10085004" y="74437"/>
                </a:lnTo>
                <a:lnTo>
                  <a:pt x="10085004" y="50986"/>
                </a:lnTo>
                <a:close/>
                <a:moveTo>
                  <a:pt x="5994410" y="53513"/>
                </a:moveTo>
                <a:cubicBezTo>
                  <a:pt x="5997857" y="36962"/>
                  <a:pt x="6011380" y="35949"/>
                  <a:pt x="6014473" y="52011"/>
                </a:cubicBezTo>
                <a:cubicBezTo>
                  <a:pt x="6016080" y="60352"/>
                  <a:pt x="6012342" y="65346"/>
                  <a:pt x="6004494" y="65346"/>
                </a:cubicBezTo>
                <a:cubicBezTo>
                  <a:pt x="5997173" y="65346"/>
                  <a:pt x="5992973" y="60417"/>
                  <a:pt x="5994410" y="53513"/>
                </a:cubicBezTo>
                <a:close/>
              </a:path>
            </a:pathLst>
          </a:custGeom>
          <a:solidFill>
            <a:srgbClr val="A2FF31">
              <a:alpha val="46000"/>
            </a:srgbClr>
          </a:solidFill>
          <a:ln w="80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486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Zusammenfassungszoom 4"/>
              <p:cNvGraphicFramePr>
                <a:graphicFrameLocks noChangeAspect="1"/>
              </p:cNvGraphicFramePr>
              <p:nvPr/>
            </p:nvGraphicFramePr>
            <p:xfrm>
              <a:off x="166255" y="658368"/>
              <a:ext cx="12198858" cy="5843016"/>
            </p:xfrm>
            <a:graphic>
              <a:graphicData uri="http://schemas.microsoft.com/office/powerpoint/2016/summaryzoom">
                <psuz:summaryZm>
                  <psuz:summaryZmObj sectionId="{91E6B7D6-13E4-4462-A783-FA6B8CB526BA}" offsetFactorX="-10744" offsetFactorY="-24875">
                    <psuz:zmPr id="{4D9E6529-0983-4A2E-AEF7-9B7A6422A802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9512" y="282266"/>
                          <a:ext cx="3659657" cy="2058557"/>
                        </a:xfrm>
                        <a:prstGeom prst="round2DiagRect">
                          <a:avLst>
                            <a:gd name="adj1" fmla="val 16667"/>
                            <a:gd name="adj2" fmla="val 0"/>
                          </a:avLst>
                        </a:prstGeom>
                        <a:ln w="88900" cap="sq">
                          <a:solidFill>
                            <a:srgbClr val="FFFFFF"/>
                          </a:solidFill>
                          <a:miter lim="800000"/>
                        </a:ln>
                        <a:effectLst>
                          <a:outerShdw blurRad="254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0C649830-A017-47AA-A911-8FFFC755A228}" offsetFactorX="1538" offsetFactorY="-25968">
                    <psuz:zmPr id="{9D7A7633-F5C6-442F-B75D-97CCB4C13783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325886" y="259766"/>
                          <a:ext cx="3659657" cy="2058557"/>
                        </a:xfrm>
                        <a:prstGeom prst="round2DiagRect">
                          <a:avLst>
                            <a:gd name="adj1" fmla="val 16667"/>
                            <a:gd name="adj2" fmla="val 0"/>
                          </a:avLst>
                        </a:prstGeom>
                        <a:ln w="88900" cap="sq">
                          <a:solidFill>
                            <a:srgbClr val="FFFFFF"/>
                          </a:solidFill>
                          <a:miter lim="800000"/>
                        </a:ln>
                        <a:effectLst>
                          <a:outerShdw blurRad="254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C47D4241-F150-4B0F-8EA2-3685EA1BF879}" offsetFactorX="10494" offsetFactorY="-31094">
                    <psuz:zmPr id="{5A3AF333-9EC6-4F57-BB62-823017BDCFAA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450538" y="154244"/>
                          <a:ext cx="3659657" cy="2058557"/>
                        </a:xfrm>
                        <a:prstGeom prst="round2DiagRect">
                          <a:avLst>
                            <a:gd name="adj1" fmla="val 16667"/>
                            <a:gd name="adj2" fmla="val 0"/>
                          </a:avLst>
                        </a:prstGeom>
                        <a:ln w="88900" cap="sq">
                          <a:solidFill>
                            <a:srgbClr val="FFFFFF"/>
                          </a:solidFill>
                          <a:miter lim="800000"/>
                        </a:ln>
                        <a:effectLst>
                          <a:outerShdw blurRad="254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741785B0-E19D-475F-A8E5-4D51D5DC98C6}">
                    <psuz:zmPr id="{9711CF51-0BC3-4657-B17C-0E694E0C1002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72706" y="2990126"/>
                          <a:ext cx="3659657" cy="2058557"/>
                        </a:xfrm>
                        <a:prstGeom prst="round2DiagRect">
                          <a:avLst>
                            <a:gd name="adj1" fmla="val 16667"/>
                            <a:gd name="adj2" fmla="val 0"/>
                          </a:avLst>
                        </a:prstGeom>
                        <a:ln w="88900" cap="sq">
                          <a:solidFill>
                            <a:srgbClr val="FFFFFF"/>
                          </a:solidFill>
                          <a:miter lim="800000"/>
                        </a:ln>
                        <a:effectLst>
                          <a:outerShdw blurRad="254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p166:spPr>
                    </psuz:zmPr>
                  </psuz:summaryZmObj>
                  <psuz:summaryZmObj sectionId="{F88F37F9-48FC-4893-AD6C-BA105E9413E9}" offsetFactorX="34083" offsetFactorY="-911">
                    <psuz:zmPr id="{5848346C-1D1C-49E5-8BD3-E9302BA10A8C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516921" y="2971373"/>
                          <a:ext cx="3659657" cy="2058557"/>
                        </a:xfrm>
                        <a:prstGeom prst="round2DiagRect">
                          <a:avLst>
                            <a:gd name="adj1" fmla="val 16667"/>
                            <a:gd name="adj2" fmla="val 0"/>
                          </a:avLst>
                        </a:prstGeom>
                        <a:ln w="88900" cap="sq">
                          <a:solidFill>
                            <a:srgbClr val="FFFFFF"/>
                          </a:solidFill>
                          <a:miter lim="800000"/>
                        </a:ln>
                        <a:effectLst>
                          <a:outerShdw blurRad="254000" algn="tl" rotWithShape="0">
                            <a:srgbClr val="000000">
                              <a:alpha val="43000"/>
                            </a:srgbClr>
                          </a:outerShdw>
                        </a:effectLst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Zusammenfassungszoom 4"/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166255" y="658368"/>
                <a:ext cx="12198858" cy="5843016"/>
                <a:chOff x="166255" y="658368"/>
                <a:chExt cx="12198858" cy="5843016"/>
              </a:xfrm>
            </p:grpSpPr>
            <p:pic>
              <p:nvPicPr>
                <p:cNvPr id="2" name="Grafik 2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45767" y="940634"/>
                  <a:ext cx="3659657" cy="2058557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3" name="Grafik 3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492141" y="918134"/>
                  <a:ext cx="3659657" cy="2058557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4" name="Grafik 4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616793" y="812612"/>
                  <a:ext cx="3659657" cy="2058557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6" name="Grafik 6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8961" y="3648494"/>
                  <a:ext cx="3659657" cy="2058557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7" name="Grafik 7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83176" y="3629741"/>
                  <a:ext cx="3659657" cy="2058557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solidFill>
                    <a:srgbClr val="FFFFFF"/>
                  </a:solidFill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3932739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51464" y="136222"/>
            <a:ext cx="5372540" cy="17358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 defTabSz="1097280"/>
            <a:r>
              <a:rPr lang="de-DE" sz="10560" b="1" u="sng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Calibri"/>
              </a:rPr>
              <a:t>Start: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552" y="1731263"/>
            <a:ext cx="7382256" cy="4330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4FDCE9E-7D7A-45BD-AA02-2CB0C3E50378}"/>
              </a:ext>
            </a:extLst>
          </p:cNvPr>
          <p:cNvSpPr txBox="1"/>
          <p:nvPr/>
        </p:nvSpPr>
        <p:spPr>
          <a:xfrm>
            <a:off x="-4057128" y="-1539552"/>
            <a:ext cx="11182602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Firma Winter Möbelbau ist wieder fleißig am produzieren und erhält einen Beleg nach dem anderen…</a:t>
            </a:r>
            <a:endParaRPr lang="de-DE" sz="3200" dirty="0">
              <a:solidFill>
                <a:schemeClr val="tx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310CD62-CA97-4F6C-9F5B-ABA84298A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799050">
            <a:off x="-6424619" y="-94246"/>
            <a:ext cx="4141921" cy="497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2740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871397E-9060-40AC-AB7A-B5D1B1DE1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368" y="1430097"/>
            <a:ext cx="4141921" cy="497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34AC196-B68B-4B07-9E68-084FB3DEBF71}"/>
              </a:ext>
            </a:extLst>
          </p:cNvPr>
          <p:cNvSpPr txBox="1"/>
          <p:nvPr/>
        </p:nvSpPr>
        <p:spPr>
          <a:xfrm>
            <a:off x="4859850" y="2235190"/>
            <a:ext cx="691276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Geschäftsfall 1: 	</a:t>
            </a:r>
          </a:p>
          <a:p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Zielkauf von Holzfarbe 10.920,00€ netto, abzüglich 5% Mengenrabatt.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F9F0C26-FFA6-4EFF-ADF4-791A0240FC49}"/>
              </a:ext>
            </a:extLst>
          </p:cNvPr>
          <p:cNvSpPr txBox="1"/>
          <p:nvPr/>
        </p:nvSpPr>
        <p:spPr>
          <a:xfrm>
            <a:off x="4821092" y="3450871"/>
            <a:ext cx="168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Buchungssatz: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A8BCBCD-ABD6-4404-A736-65FF8D020773}"/>
              </a:ext>
            </a:extLst>
          </p:cNvPr>
          <p:cNvSpPr txBox="1"/>
          <p:nvPr/>
        </p:nvSpPr>
        <p:spPr>
          <a:xfrm>
            <a:off x="5437760" y="3822348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AWH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5A676C3-92FE-4880-B7B6-526D2261166D}"/>
              </a:ext>
            </a:extLst>
          </p:cNvPr>
          <p:cNvSpPr txBox="1"/>
          <p:nvPr/>
        </p:nvSpPr>
        <p:spPr>
          <a:xfrm>
            <a:off x="9091028" y="3868019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F1FFE90-5163-4DE8-ABB7-E5D75224813C}"/>
              </a:ext>
            </a:extLst>
          </p:cNvPr>
          <p:cNvSpPr/>
          <p:nvPr/>
        </p:nvSpPr>
        <p:spPr>
          <a:xfrm>
            <a:off x="6621549" y="3812705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10.374,00€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1227812-F31B-4845-92A2-5F4822748013}"/>
              </a:ext>
            </a:extLst>
          </p:cNvPr>
          <p:cNvSpPr/>
          <p:nvPr/>
        </p:nvSpPr>
        <p:spPr>
          <a:xfrm>
            <a:off x="9718956" y="3830940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12.345,06€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6D84652-FA91-4013-A3BF-6C6874E3C916}"/>
              </a:ext>
            </a:extLst>
          </p:cNvPr>
          <p:cNvSpPr/>
          <p:nvPr/>
        </p:nvSpPr>
        <p:spPr>
          <a:xfrm>
            <a:off x="7812842" y="3833488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FFB3FAF-FADF-4544-B56A-7182FB9D075D}"/>
              </a:ext>
            </a:extLst>
          </p:cNvPr>
          <p:cNvSpPr txBox="1"/>
          <p:nvPr/>
        </p:nvSpPr>
        <p:spPr>
          <a:xfrm>
            <a:off x="5429829" y="4186610"/>
            <a:ext cx="117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VORST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54CACE2-9336-4756-9284-EB7A0246476C}"/>
              </a:ext>
            </a:extLst>
          </p:cNvPr>
          <p:cNvSpPr/>
          <p:nvPr/>
        </p:nvSpPr>
        <p:spPr>
          <a:xfrm>
            <a:off x="6547811" y="4198270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1.971,06€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DB3C1F6-9B54-4355-9EBB-FE31E02CB381}"/>
              </a:ext>
            </a:extLst>
          </p:cNvPr>
          <p:cNvSpPr txBox="1"/>
          <p:nvPr/>
        </p:nvSpPr>
        <p:spPr>
          <a:xfrm>
            <a:off x="4830353" y="3820203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6020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EEE40DA7-3C96-4420-AE3E-45CBD1FAC75C}"/>
              </a:ext>
            </a:extLst>
          </p:cNvPr>
          <p:cNvSpPr txBox="1"/>
          <p:nvPr/>
        </p:nvSpPr>
        <p:spPr>
          <a:xfrm>
            <a:off x="4846108" y="4193968"/>
            <a:ext cx="98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2600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E84F1FB-0BC2-4A04-9378-5694F53A3902}"/>
              </a:ext>
            </a:extLst>
          </p:cNvPr>
          <p:cNvSpPr txBox="1"/>
          <p:nvPr/>
        </p:nvSpPr>
        <p:spPr>
          <a:xfrm>
            <a:off x="8498076" y="3865899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4400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CF43E96-8142-4C67-A11C-D9C73189D580}"/>
              </a:ext>
            </a:extLst>
          </p:cNvPr>
          <p:cNvSpPr txBox="1"/>
          <p:nvPr/>
        </p:nvSpPr>
        <p:spPr>
          <a:xfrm>
            <a:off x="425072" y="118656"/>
            <a:ext cx="11182602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Firma Winter Möbelbau ist wieder fleißig am produzieren und erhält einen Beleg nach dem anderen…</a:t>
            </a:r>
            <a:endParaRPr lang="de-DE" sz="3200" dirty="0">
              <a:solidFill>
                <a:schemeClr val="tx1"/>
              </a:solidFill>
            </a:endParaRPr>
          </a:p>
        </p:txBody>
      </p:sp>
      <p:pic>
        <p:nvPicPr>
          <p:cNvPr id="46" name="Grafik 45" descr="Ein Bild, das Objekt, Schild, Uhr enthält.&#10;&#10;Automatisch generierte Beschreibung">
            <a:extLst>
              <a:ext uri="{FF2B5EF4-FFF2-40B4-BE49-F238E27FC236}">
                <a16:creationId xmlns:a16="http://schemas.microsoft.com/office/drawing/2014/main" id="{4F0BCCD8-0245-41FB-AC41-9FAA287311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152" y="1964617"/>
            <a:ext cx="3587734" cy="3802564"/>
          </a:xfrm>
          <a:prstGeom prst="rect">
            <a:avLst/>
          </a:prstGeom>
        </p:spPr>
      </p:pic>
      <p:sp>
        <p:nvSpPr>
          <p:cNvPr id="47" name="Rechteck 46">
            <a:extLst>
              <a:ext uri="{FF2B5EF4-FFF2-40B4-BE49-F238E27FC236}">
                <a16:creationId xmlns:a16="http://schemas.microsoft.com/office/drawing/2014/main" id="{FE741725-0B3D-44C5-887C-B95C464C85DC}"/>
              </a:ext>
            </a:extLst>
          </p:cNvPr>
          <p:cNvSpPr/>
          <p:nvPr/>
        </p:nvSpPr>
        <p:spPr>
          <a:xfrm>
            <a:off x="-6433392" y="-1604893"/>
            <a:ext cx="5832648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DE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Nach einer genaueren Materialprüfung wurde festgestellt, das Holzfarbe im Wert von 798,00€ netto beschädigt sind und auch nicht anderweitig Verwendung finden. </a:t>
            </a:r>
          </a:p>
          <a:p>
            <a:pPr algn="ctr"/>
            <a:endParaRPr lang="de-DE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9361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3" grpId="0"/>
      <p:bldP spid="34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871397E-9060-40AC-AB7A-B5D1B1DE1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417168" y="-4978534"/>
            <a:ext cx="4141921" cy="497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34AC196-B68B-4B07-9E68-084FB3DEBF71}"/>
              </a:ext>
            </a:extLst>
          </p:cNvPr>
          <p:cNvSpPr txBox="1"/>
          <p:nvPr/>
        </p:nvSpPr>
        <p:spPr>
          <a:xfrm>
            <a:off x="35314" y="-4173441"/>
            <a:ext cx="691276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Geschäftsfall 1: 	</a:t>
            </a:r>
          </a:p>
          <a:p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Zielkauf von Holzfarbe 10.920,00€ netto, abzüglich 5% Mengenrabatt.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F9F0C26-FFA6-4EFF-ADF4-791A0240FC49}"/>
              </a:ext>
            </a:extLst>
          </p:cNvPr>
          <p:cNvSpPr txBox="1"/>
          <p:nvPr/>
        </p:nvSpPr>
        <p:spPr>
          <a:xfrm>
            <a:off x="-3444" y="-2957760"/>
            <a:ext cx="168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Buchungssatz: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A8BCBCD-ABD6-4404-A736-65FF8D020773}"/>
              </a:ext>
            </a:extLst>
          </p:cNvPr>
          <p:cNvSpPr txBox="1"/>
          <p:nvPr/>
        </p:nvSpPr>
        <p:spPr>
          <a:xfrm>
            <a:off x="613224" y="-2586283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AWH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5A676C3-92FE-4880-B7B6-526D2261166D}"/>
              </a:ext>
            </a:extLst>
          </p:cNvPr>
          <p:cNvSpPr txBox="1"/>
          <p:nvPr/>
        </p:nvSpPr>
        <p:spPr>
          <a:xfrm>
            <a:off x="4266492" y="-2540612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F1FFE90-5163-4DE8-ABB7-E5D75224813C}"/>
              </a:ext>
            </a:extLst>
          </p:cNvPr>
          <p:cNvSpPr/>
          <p:nvPr/>
        </p:nvSpPr>
        <p:spPr>
          <a:xfrm>
            <a:off x="1797013" y="-2595926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10.374,00€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1227812-F31B-4845-92A2-5F4822748013}"/>
              </a:ext>
            </a:extLst>
          </p:cNvPr>
          <p:cNvSpPr/>
          <p:nvPr/>
        </p:nvSpPr>
        <p:spPr>
          <a:xfrm>
            <a:off x="4894420" y="-2577691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12.345,06€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6D84652-FA91-4013-A3BF-6C6874E3C916}"/>
              </a:ext>
            </a:extLst>
          </p:cNvPr>
          <p:cNvSpPr/>
          <p:nvPr/>
        </p:nvSpPr>
        <p:spPr>
          <a:xfrm>
            <a:off x="2988306" y="-2575143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FFB3FAF-FADF-4544-B56A-7182FB9D075D}"/>
              </a:ext>
            </a:extLst>
          </p:cNvPr>
          <p:cNvSpPr txBox="1"/>
          <p:nvPr/>
        </p:nvSpPr>
        <p:spPr>
          <a:xfrm>
            <a:off x="605293" y="-2222021"/>
            <a:ext cx="117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VORST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54CACE2-9336-4756-9284-EB7A0246476C}"/>
              </a:ext>
            </a:extLst>
          </p:cNvPr>
          <p:cNvSpPr/>
          <p:nvPr/>
        </p:nvSpPr>
        <p:spPr>
          <a:xfrm>
            <a:off x="1723275" y="-2210361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1.971,06€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DB3C1F6-9B54-4355-9EBB-FE31E02CB381}"/>
              </a:ext>
            </a:extLst>
          </p:cNvPr>
          <p:cNvSpPr txBox="1"/>
          <p:nvPr/>
        </p:nvSpPr>
        <p:spPr>
          <a:xfrm>
            <a:off x="5817" y="-2588428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6020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EEE40DA7-3C96-4420-AE3E-45CBD1FAC75C}"/>
              </a:ext>
            </a:extLst>
          </p:cNvPr>
          <p:cNvSpPr txBox="1"/>
          <p:nvPr/>
        </p:nvSpPr>
        <p:spPr>
          <a:xfrm>
            <a:off x="21572" y="-2214663"/>
            <a:ext cx="98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2600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E84F1FB-0BC2-4A04-9378-5694F53A3902}"/>
              </a:ext>
            </a:extLst>
          </p:cNvPr>
          <p:cNvSpPr txBox="1"/>
          <p:nvPr/>
        </p:nvSpPr>
        <p:spPr>
          <a:xfrm>
            <a:off x="3673540" y="-2542732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4400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CF43E96-8142-4C67-A11C-D9C73189D580}"/>
              </a:ext>
            </a:extLst>
          </p:cNvPr>
          <p:cNvSpPr txBox="1"/>
          <p:nvPr/>
        </p:nvSpPr>
        <p:spPr>
          <a:xfrm>
            <a:off x="-4399464" y="-6289975"/>
            <a:ext cx="11182602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Firma Winter Möbelbau ist wieder fleißig am produzieren und erhält einen Beleg nach dem anderen…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C8B4A59-5B6F-430C-858E-066497CA60E8}"/>
              </a:ext>
            </a:extLst>
          </p:cNvPr>
          <p:cNvSpPr/>
          <p:nvPr/>
        </p:nvSpPr>
        <p:spPr>
          <a:xfrm>
            <a:off x="363185" y="891141"/>
            <a:ext cx="5832648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DE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Nach einer genaueren Materialprüfung wurde festgestellt, das Holzfarbe im Wert von 798,00€ netto beschädigt sind und auch nicht anderweitig Verwendung finden. </a:t>
            </a:r>
          </a:p>
          <a:p>
            <a:pPr algn="ctr"/>
            <a:endParaRPr lang="de-DE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67E906D-524A-4D93-95A1-3B0153A20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33392" y="2780928"/>
            <a:ext cx="5997362" cy="3795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1253EE42-E02D-4FD7-B642-CB9C4BE51B72}"/>
              </a:ext>
            </a:extLst>
          </p:cNvPr>
          <p:cNvSpPr txBox="1"/>
          <p:nvPr/>
        </p:nvSpPr>
        <p:spPr>
          <a:xfrm>
            <a:off x="-11415023" y="3043264"/>
            <a:ext cx="11188885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Geschäftsfall 2: 	</a:t>
            </a: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Firma Winter Möbelbau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sendet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Holzfarbe im Wert von 798,00€ netto an den Lieferer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zurück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erhält dafür eine Gutschrift.</a:t>
            </a:r>
          </a:p>
        </p:txBody>
      </p:sp>
      <p:pic>
        <p:nvPicPr>
          <p:cNvPr id="23" name="Grafik 22" descr="Ein Bild, das Objekt, Schild, Uhr enthält.&#10;&#10;Automatisch generierte Beschreibung">
            <a:extLst>
              <a:ext uri="{FF2B5EF4-FFF2-40B4-BE49-F238E27FC236}">
                <a16:creationId xmlns:a16="http://schemas.microsoft.com/office/drawing/2014/main" id="{B665DBC2-275B-4D64-BD60-8F0DC146EB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252017"/>
            <a:ext cx="3587734" cy="380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51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871397E-9060-40AC-AB7A-B5D1B1DE1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417168" y="-4978534"/>
            <a:ext cx="4141921" cy="497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34AC196-B68B-4B07-9E68-084FB3DEBF71}"/>
              </a:ext>
            </a:extLst>
          </p:cNvPr>
          <p:cNvSpPr txBox="1"/>
          <p:nvPr/>
        </p:nvSpPr>
        <p:spPr>
          <a:xfrm>
            <a:off x="35314" y="-4173441"/>
            <a:ext cx="691276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Geschäftsfall 1: 	</a:t>
            </a:r>
          </a:p>
          <a:p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Zielkauf von Holzfarbe 10.920,00€ netto, abzüglich 5% Mengenrabatt.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F9F0C26-FFA6-4EFF-ADF4-791A0240FC49}"/>
              </a:ext>
            </a:extLst>
          </p:cNvPr>
          <p:cNvSpPr txBox="1"/>
          <p:nvPr/>
        </p:nvSpPr>
        <p:spPr>
          <a:xfrm>
            <a:off x="-3444" y="-2957760"/>
            <a:ext cx="168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Buchungssatz: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A8BCBCD-ABD6-4404-A736-65FF8D020773}"/>
              </a:ext>
            </a:extLst>
          </p:cNvPr>
          <p:cNvSpPr txBox="1"/>
          <p:nvPr/>
        </p:nvSpPr>
        <p:spPr>
          <a:xfrm>
            <a:off x="613224" y="-2586283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AWH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5A676C3-92FE-4880-B7B6-526D2261166D}"/>
              </a:ext>
            </a:extLst>
          </p:cNvPr>
          <p:cNvSpPr txBox="1"/>
          <p:nvPr/>
        </p:nvSpPr>
        <p:spPr>
          <a:xfrm>
            <a:off x="4266492" y="-2540612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F1FFE90-5163-4DE8-ABB7-E5D75224813C}"/>
              </a:ext>
            </a:extLst>
          </p:cNvPr>
          <p:cNvSpPr/>
          <p:nvPr/>
        </p:nvSpPr>
        <p:spPr>
          <a:xfrm>
            <a:off x="1797013" y="-2595926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10.374,00€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1227812-F31B-4845-92A2-5F4822748013}"/>
              </a:ext>
            </a:extLst>
          </p:cNvPr>
          <p:cNvSpPr/>
          <p:nvPr/>
        </p:nvSpPr>
        <p:spPr>
          <a:xfrm>
            <a:off x="4894420" y="-2577691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12.345,06€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6D84652-FA91-4013-A3BF-6C6874E3C916}"/>
              </a:ext>
            </a:extLst>
          </p:cNvPr>
          <p:cNvSpPr/>
          <p:nvPr/>
        </p:nvSpPr>
        <p:spPr>
          <a:xfrm>
            <a:off x="2988306" y="-2575143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FFB3FAF-FADF-4544-B56A-7182FB9D075D}"/>
              </a:ext>
            </a:extLst>
          </p:cNvPr>
          <p:cNvSpPr txBox="1"/>
          <p:nvPr/>
        </p:nvSpPr>
        <p:spPr>
          <a:xfrm>
            <a:off x="605293" y="-2222021"/>
            <a:ext cx="117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VORST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54CACE2-9336-4756-9284-EB7A0246476C}"/>
              </a:ext>
            </a:extLst>
          </p:cNvPr>
          <p:cNvSpPr/>
          <p:nvPr/>
        </p:nvSpPr>
        <p:spPr>
          <a:xfrm>
            <a:off x="1723275" y="-2210361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1.971,06€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DB3C1F6-9B54-4355-9EBB-FE31E02CB381}"/>
              </a:ext>
            </a:extLst>
          </p:cNvPr>
          <p:cNvSpPr txBox="1"/>
          <p:nvPr/>
        </p:nvSpPr>
        <p:spPr>
          <a:xfrm>
            <a:off x="5817" y="-2588428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6020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EEE40DA7-3C96-4420-AE3E-45CBD1FAC75C}"/>
              </a:ext>
            </a:extLst>
          </p:cNvPr>
          <p:cNvSpPr txBox="1"/>
          <p:nvPr/>
        </p:nvSpPr>
        <p:spPr>
          <a:xfrm>
            <a:off x="21572" y="-2214663"/>
            <a:ext cx="98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2600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E84F1FB-0BC2-4A04-9378-5694F53A3902}"/>
              </a:ext>
            </a:extLst>
          </p:cNvPr>
          <p:cNvSpPr txBox="1"/>
          <p:nvPr/>
        </p:nvSpPr>
        <p:spPr>
          <a:xfrm>
            <a:off x="3673540" y="-2542732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4400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CF43E96-8142-4C67-A11C-D9C73189D580}"/>
              </a:ext>
            </a:extLst>
          </p:cNvPr>
          <p:cNvSpPr txBox="1"/>
          <p:nvPr/>
        </p:nvSpPr>
        <p:spPr>
          <a:xfrm>
            <a:off x="-4399464" y="-6289975"/>
            <a:ext cx="11182602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Firma Winter Möbelbau ist wieder fleißig am produzieren und erhält einen Beleg nach dem anderen…</a:t>
            </a:r>
            <a:endParaRPr lang="de-DE" sz="3200" dirty="0">
              <a:solidFill>
                <a:schemeClr val="tx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C8B4A59-5B6F-430C-858E-066497CA60E8}"/>
              </a:ext>
            </a:extLst>
          </p:cNvPr>
          <p:cNvSpPr/>
          <p:nvPr/>
        </p:nvSpPr>
        <p:spPr>
          <a:xfrm>
            <a:off x="191344" y="188640"/>
            <a:ext cx="1034447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Nach einer genaueren Materialprüfung wurde festgestellt, das Holzfarbe im Wert von 798,00€ netto beschädigt sind und auch nicht anderweitig Verwendung finden. </a:t>
            </a:r>
          </a:p>
          <a:p>
            <a:pPr algn="ctr"/>
            <a:endParaRPr lang="de-DE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67E906D-524A-4D93-95A1-3B0153A20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95" y="1340768"/>
            <a:ext cx="5997362" cy="3795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1253EE42-E02D-4FD7-B642-CB9C4BE51B72}"/>
              </a:ext>
            </a:extLst>
          </p:cNvPr>
          <p:cNvSpPr txBox="1"/>
          <p:nvPr/>
        </p:nvSpPr>
        <p:spPr>
          <a:xfrm>
            <a:off x="-11415023" y="3043264"/>
            <a:ext cx="11188885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Geschäftsfall 2: 	</a:t>
            </a: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Firma Winter Möbelbau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sendet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Holzfarbe im Wert von 798,00€ netto an den Lieferer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zurück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erhält dafür eine Gutschrift.</a:t>
            </a:r>
          </a:p>
        </p:txBody>
      </p:sp>
      <p:pic>
        <p:nvPicPr>
          <p:cNvPr id="23" name="Grafik 22" descr="Ein Bild, das Objekt, Schild, Uhr enthält.&#10;&#10;Automatisch generierte Beschreibung">
            <a:extLst>
              <a:ext uri="{FF2B5EF4-FFF2-40B4-BE49-F238E27FC236}">
                <a16:creationId xmlns:a16="http://schemas.microsoft.com/office/drawing/2014/main" id="{B665DBC2-275B-4D64-BD60-8F0DC146EB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252017"/>
            <a:ext cx="3587734" cy="3802564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01A5EEC-7824-4C0B-AFFB-5C38417E8CF4}"/>
              </a:ext>
            </a:extLst>
          </p:cNvPr>
          <p:cNvSpPr/>
          <p:nvPr/>
        </p:nvSpPr>
        <p:spPr>
          <a:xfrm>
            <a:off x="1038061" y="812644"/>
            <a:ext cx="84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  <a:sym typeface="Wingdings" panose="05000000000000000000" pitchFamily="2" charset="2"/>
              </a:rPr>
              <a:t></a:t>
            </a:r>
            <a:r>
              <a:rPr lang="de-DE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Winter Möbelbau sendet diese zurück und erhält dafür eine Gutschrift.</a:t>
            </a:r>
          </a:p>
        </p:txBody>
      </p:sp>
    </p:spTree>
    <p:extLst>
      <p:ext uri="{BB962C8B-B14F-4D97-AF65-F5344CB8AC3E}">
        <p14:creationId xmlns:p14="http://schemas.microsoft.com/office/powerpoint/2010/main" val="1353444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871397E-9060-40AC-AB7A-B5D1B1DE1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417168" y="-4978534"/>
            <a:ext cx="4141921" cy="497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34AC196-B68B-4B07-9E68-084FB3DEBF71}"/>
              </a:ext>
            </a:extLst>
          </p:cNvPr>
          <p:cNvSpPr txBox="1"/>
          <p:nvPr/>
        </p:nvSpPr>
        <p:spPr>
          <a:xfrm>
            <a:off x="35314" y="-4173441"/>
            <a:ext cx="691276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Geschäftsfall 1: 	</a:t>
            </a:r>
          </a:p>
          <a:p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Zielkauf von Holzfarbe 10.920,00€ netto, abzüglich 5% Mengenrabatt.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F9F0C26-FFA6-4EFF-ADF4-791A0240FC49}"/>
              </a:ext>
            </a:extLst>
          </p:cNvPr>
          <p:cNvSpPr txBox="1"/>
          <p:nvPr/>
        </p:nvSpPr>
        <p:spPr>
          <a:xfrm>
            <a:off x="-3444" y="-2957760"/>
            <a:ext cx="168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Buchungssatz: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A8BCBCD-ABD6-4404-A736-65FF8D020773}"/>
              </a:ext>
            </a:extLst>
          </p:cNvPr>
          <p:cNvSpPr txBox="1"/>
          <p:nvPr/>
        </p:nvSpPr>
        <p:spPr>
          <a:xfrm>
            <a:off x="613224" y="-2586283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AWH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5A676C3-92FE-4880-B7B6-526D2261166D}"/>
              </a:ext>
            </a:extLst>
          </p:cNvPr>
          <p:cNvSpPr txBox="1"/>
          <p:nvPr/>
        </p:nvSpPr>
        <p:spPr>
          <a:xfrm>
            <a:off x="4266492" y="-2540612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F1FFE90-5163-4DE8-ABB7-E5D75224813C}"/>
              </a:ext>
            </a:extLst>
          </p:cNvPr>
          <p:cNvSpPr/>
          <p:nvPr/>
        </p:nvSpPr>
        <p:spPr>
          <a:xfrm>
            <a:off x="1797013" y="-2595926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10.374,00€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1227812-F31B-4845-92A2-5F4822748013}"/>
              </a:ext>
            </a:extLst>
          </p:cNvPr>
          <p:cNvSpPr/>
          <p:nvPr/>
        </p:nvSpPr>
        <p:spPr>
          <a:xfrm>
            <a:off x="4894420" y="-2577691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12.345,06€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6D84652-FA91-4013-A3BF-6C6874E3C916}"/>
              </a:ext>
            </a:extLst>
          </p:cNvPr>
          <p:cNvSpPr/>
          <p:nvPr/>
        </p:nvSpPr>
        <p:spPr>
          <a:xfrm>
            <a:off x="2988306" y="-2575143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FFB3FAF-FADF-4544-B56A-7182FB9D075D}"/>
              </a:ext>
            </a:extLst>
          </p:cNvPr>
          <p:cNvSpPr txBox="1"/>
          <p:nvPr/>
        </p:nvSpPr>
        <p:spPr>
          <a:xfrm>
            <a:off x="605293" y="-2222021"/>
            <a:ext cx="117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VORST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54CACE2-9336-4756-9284-EB7A0246476C}"/>
              </a:ext>
            </a:extLst>
          </p:cNvPr>
          <p:cNvSpPr/>
          <p:nvPr/>
        </p:nvSpPr>
        <p:spPr>
          <a:xfrm>
            <a:off x="1723275" y="-2210361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1.971,06€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DB3C1F6-9B54-4355-9EBB-FE31E02CB381}"/>
              </a:ext>
            </a:extLst>
          </p:cNvPr>
          <p:cNvSpPr txBox="1"/>
          <p:nvPr/>
        </p:nvSpPr>
        <p:spPr>
          <a:xfrm>
            <a:off x="5817" y="-2588428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6020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EEE40DA7-3C96-4420-AE3E-45CBD1FAC75C}"/>
              </a:ext>
            </a:extLst>
          </p:cNvPr>
          <p:cNvSpPr txBox="1"/>
          <p:nvPr/>
        </p:nvSpPr>
        <p:spPr>
          <a:xfrm>
            <a:off x="21572" y="-2214663"/>
            <a:ext cx="98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2600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E84F1FB-0BC2-4A04-9378-5694F53A3902}"/>
              </a:ext>
            </a:extLst>
          </p:cNvPr>
          <p:cNvSpPr txBox="1"/>
          <p:nvPr/>
        </p:nvSpPr>
        <p:spPr>
          <a:xfrm>
            <a:off x="3673540" y="-2542732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4400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CF43E96-8142-4C67-A11C-D9C73189D580}"/>
              </a:ext>
            </a:extLst>
          </p:cNvPr>
          <p:cNvSpPr txBox="1"/>
          <p:nvPr/>
        </p:nvSpPr>
        <p:spPr>
          <a:xfrm>
            <a:off x="-4399464" y="-6289975"/>
            <a:ext cx="11182602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Firma Winter Möbelbau ist wieder fleißig am produzieren und erhält einen Beleg nach dem anderen…</a:t>
            </a:r>
            <a:endParaRPr lang="de-DE" sz="3200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67E906D-524A-4D93-95A1-3B0153A20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85" y="1329147"/>
            <a:ext cx="5997362" cy="3795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1253EE42-E02D-4FD7-B642-CB9C4BE51B72}"/>
              </a:ext>
            </a:extLst>
          </p:cNvPr>
          <p:cNvSpPr txBox="1"/>
          <p:nvPr/>
        </p:nvSpPr>
        <p:spPr>
          <a:xfrm>
            <a:off x="191344" y="5342144"/>
            <a:ext cx="11188885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Geschäftsfall 2: 	</a:t>
            </a: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Firma Winter Möbelbau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sendet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Holzfarbe im Wert von 798,00€ netto an den Lieferer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zurück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erhält dafür eine Gutschrift.</a:t>
            </a:r>
          </a:p>
        </p:txBody>
      </p:sp>
      <p:pic>
        <p:nvPicPr>
          <p:cNvPr id="6" name="Grafik 5" descr="Ein Bild, das Objekt, Schild, Uhr enthält.&#10;&#10;Automatisch generierte Beschreibung">
            <a:extLst>
              <a:ext uri="{FF2B5EF4-FFF2-40B4-BE49-F238E27FC236}">
                <a16:creationId xmlns:a16="http://schemas.microsoft.com/office/drawing/2014/main" id="{4470FC4A-8EC6-4FAA-A23B-BA79C51E9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252017"/>
            <a:ext cx="3587734" cy="3802564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E0C458A9-7385-4DA3-AEB6-6CEC95EA699D}"/>
              </a:ext>
            </a:extLst>
          </p:cNvPr>
          <p:cNvSpPr/>
          <p:nvPr/>
        </p:nvSpPr>
        <p:spPr>
          <a:xfrm>
            <a:off x="191344" y="188640"/>
            <a:ext cx="1034447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Nach einer genaueren Materialprüfung wurde festgestellt, das Holzfarbe im Wert von 798,00€ netto beschädigt sind und auch nicht anderweitig Verwendung finden. </a:t>
            </a:r>
          </a:p>
          <a:p>
            <a:pPr algn="ctr"/>
            <a:endParaRPr lang="de-DE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ACC9858F-F70F-45EC-A0FB-75BF4038C50D}"/>
              </a:ext>
            </a:extLst>
          </p:cNvPr>
          <p:cNvSpPr/>
          <p:nvPr/>
        </p:nvSpPr>
        <p:spPr>
          <a:xfrm>
            <a:off x="1038061" y="812644"/>
            <a:ext cx="84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  <a:sym typeface="Wingdings" panose="05000000000000000000" pitchFamily="2" charset="2"/>
              </a:rPr>
              <a:t></a:t>
            </a:r>
            <a:r>
              <a:rPr lang="de-DE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mpact" panose="020B0806030902050204" pitchFamily="34" charset="0"/>
              </a:rPr>
              <a:t>Winter Möbelbau sendet diese zurück und erhält dafür eine Gutschrift.</a:t>
            </a:r>
          </a:p>
        </p:txBody>
      </p:sp>
    </p:spTree>
    <p:extLst>
      <p:ext uri="{BB962C8B-B14F-4D97-AF65-F5344CB8AC3E}">
        <p14:creationId xmlns:p14="http://schemas.microsoft.com/office/powerpoint/2010/main" val="1513893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4871397E-9060-40AC-AB7A-B5D1B1DE1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417168" y="-4978534"/>
            <a:ext cx="4141921" cy="4978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34AC196-B68B-4B07-9E68-084FB3DEBF71}"/>
              </a:ext>
            </a:extLst>
          </p:cNvPr>
          <p:cNvSpPr txBox="1"/>
          <p:nvPr/>
        </p:nvSpPr>
        <p:spPr>
          <a:xfrm>
            <a:off x="327088" y="589156"/>
            <a:ext cx="1118260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Geschäftsfall 1: 	</a:t>
            </a:r>
          </a:p>
          <a:p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Zielkauf von Holzfarbe 10.920,00€ netto, abzüglich 5% Mengenrabatt.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F9F0C26-FFA6-4EFF-ADF4-791A0240FC49}"/>
              </a:ext>
            </a:extLst>
          </p:cNvPr>
          <p:cNvSpPr txBox="1"/>
          <p:nvPr/>
        </p:nvSpPr>
        <p:spPr>
          <a:xfrm>
            <a:off x="638827" y="1432687"/>
            <a:ext cx="168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Buchungssatz: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A8BCBCD-ABD6-4404-A736-65FF8D020773}"/>
              </a:ext>
            </a:extLst>
          </p:cNvPr>
          <p:cNvSpPr txBox="1"/>
          <p:nvPr/>
        </p:nvSpPr>
        <p:spPr>
          <a:xfrm>
            <a:off x="1255495" y="1804164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AWH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5A676C3-92FE-4880-B7B6-526D2261166D}"/>
              </a:ext>
            </a:extLst>
          </p:cNvPr>
          <p:cNvSpPr txBox="1"/>
          <p:nvPr/>
        </p:nvSpPr>
        <p:spPr>
          <a:xfrm>
            <a:off x="4908763" y="1849835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F1FFE90-5163-4DE8-ABB7-E5D75224813C}"/>
              </a:ext>
            </a:extLst>
          </p:cNvPr>
          <p:cNvSpPr/>
          <p:nvPr/>
        </p:nvSpPr>
        <p:spPr>
          <a:xfrm>
            <a:off x="2439284" y="1794521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10.374,00€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1227812-F31B-4845-92A2-5F4822748013}"/>
              </a:ext>
            </a:extLst>
          </p:cNvPr>
          <p:cNvSpPr/>
          <p:nvPr/>
        </p:nvSpPr>
        <p:spPr>
          <a:xfrm>
            <a:off x="5536691" y="1812756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12.345,06€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6D84652-FA91-4013-A3BF-6C6874E3C916}"/>
              </a:ext>
            </a:extLst>
          </p:cNvPr>
          <p:cNvSpPr/>
          <p:nvPr/>
        </p:nvSpPr>
        <p:spPr>
          <a:xfrm>
            <a:off x="3630577" y="181530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FFB3FAF-FADF-4544-B56A-7182FB9D075D}"/>
              </a:ext>
            </a:extLst>
          </p:cNvPr>
          <p:cNvSpPr txBox="1"/>
          <p:nvPr/>
        </p:nvSpPr>
        <p:spPr>
          <a:xfrm>
            <a:off x="1247564" y="2168426"/>
            <a:ext cx="117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VORST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54CACE2-9336-4756-9284-EB7A0246476C}"/>
              </a:ext>
            </a:extLst>
          </p:cNvPr>
          <p:cNvSpPr/>
          <p:nvPr/>
        </p:nvSpPr>
        <p:spPr>
          <a:xfrm>
            <a:off x="2365546" y="2180086"/>
            <a:ext cx="1383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1.971,06€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DB3C1F6-9B54-4355-9EBB-FE31E02CB381}"/>
              </a:ext>
            </a:extLst>
          </p:cNvPr>
          <p:cNvSpPr txBox="1"/>
          <p:nvPr/>
        </p:nvSpPr>
        <p:spPr>
          <a:xfrm>
            <a:off x="648088" y="1802019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6020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EEE40DA7-3C96-4420-AE3E-45CBD1FAC75C}"/>
              </a:ext>
            </a:extLst>
          </p:cNvPr>
          <p:cNvSpPr txBox="1"/>
          <p:nvPr/>
        </p:nvSpPr>
        <p:spPr>
          <a:xfrm>
            <a:off x="663843" y="2175784"/>
            <a:ext cx="98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2600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E84F1FB-0BC2-4A04-9378-5694F53A3902}"/>
              </a:ext>
            </a:extLst>
          </p:cNvPr>
          <p:cNvSpPr txBox="1"/>
          <p:nvPr/>
        </p:nvSpPr>
        <p:spPr>
          <a:xfrm>
            <a:off x="4315811" y="1847715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4400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CF43E96-8142-4C67-A11C-D9C73189D580}"/>
              </a:ext>
            </a:extLst>
          </p:cNvPr>
          <p:cNvSpPr txBox="1"/>
          <p:nvPr/>
        </p:nvSpPr>
        <p:spPr>
          <a:xfrm>
            <a:off x="-4399464" y="-6289975"/>
            <a:ext cx="11182602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Firma Winter Möbelbau ist wieder fleißig am produzieren und erhält einen Beleg nach dem anderen…</a:t>
            </a:r>
            <a:endParaRPr lang="de-DE" sz="3200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67E906D-524A-4D93-95A1-3B0153A20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37448" y="1700808"/>
            <a:ext cx="5997362" cy="3795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1253EE42-E02D-4FD7-B642-CB9C4BE51B72}"/>
              </a:ext>
            </a:extLst>
          </p:cNvPr>
          <p:cNvSpPr txBox="1"/>
          <p:nvPr/>
        </p:nvSpPr>
        <p:spPr>
          <a:xfrm>
            <a:off x="327088" y="3121663"/>
            <a:ext cx="11188885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Geschäftsfall 2: 	</a:t>
            </a:r>
          </a:p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Firma Winter Möbelbau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sendet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Holzfarbe im Wert von 798,00€ netto an den Lieferer </a:t>
            </a:r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zurück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und erhält dafür eine Gutschrift.</a:t>
            </a:r>
          </a:p>
        </p:txBody>
      </p:sp>
      <p:pic>
        <p:nvPicPr>
          <p:cNvPr id="6" name="Grafik 5" descr="Ein Bild, das Objekt, Schild, Uhr enthält.&#10;&#10;Automatisch generierte Beschreibung">
            <a:extLst>
              <a:ext uri="{FF2B5EF4-FFF2-40B4-BE49-F238E27FC236}">
                <a16:creationId xmlns:a16="http://schemas.microsoft.com/office/drawing/2014/main" id="{4470FC4A-8EC6-4FAA-A23B-BA79C51E9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744" y="1204303"/>
            <a:ext cx="3587734" cy="3802564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E0C458A9-7385-4DA3-AEB6-6CEC95EA699D}"/>
              </a:ext>
            </a:extLst>
          </p:cNvPr>
          <p:cNvSpPr/>
          <p:nvPr/>
        </p:nvSpPr>
        <p:spPr>
          <a:xfrm>
            <a:off x="4894420" y="-1845331"/>
            <a:ext cx="1034447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DE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Nach einer genaueren Materialprüfung wurde festgestellt, das Holzfarbe im Wert von 798,00€ netto beschädigt sind und auch nicht anderweitig Verwendung finden. </a:t>
            </a:r>
          </a:p>
          <a:p>
            <a:pPr algn="ctr"/>
            <a:endParaRPr lang="de-DE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ACC9858F-F70F-45EC-A0FB-75BF4038C50D}"/>
              </a:ext>
            </a:extLst>
          </p:cNvPr>
          <p:cNvSpPr/>
          <p:nvPr/>
        </p:nvSpPr>
        <p:spPr>
          <a:xfrm>
            <a:off x="6481458" y="-1253963"/>
            <a:ext cx="844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omika Title" panose="02000506000000020004" pitchFamily="2" charset="0"/>
                <a:sym typeface="Wingdings" panose="05000000000000000000" pitchFamily="2" charset="2"/>
              </a:rPr>
              <a:t></a:t>
            </a:r>
            <a:r>
              <a:rPr lang="de-DE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omika Title" panose="02000506000000020004" pitchFamily="2" charset="0"/>
              </a:rPr>
              <a:t>Winter Möbelbau sendet diese zurück und erhält dafür eine Gutschrift.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ADB99DA-544F-4411-92D7-9FB1D5EB41E6}"/>
              </a:ext>
            </a:extLst>
          </p:cNvPr>
          <p:cNvSpPr txBox="1"/>
          <p:nvPr/>
        </p:nvSpPr>
        <p:spPr>
          <a:xfrm>
            <a:off x="648189" y="1794521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6020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1AC0D85-6247-4E6A-A98A-7C0B052A65DB}"/>
              </a:ext>
            </a:extLst>
          </p:cNvPr>
          <p:cNvSpPr txBox="1"/>
          <p:nvPr/>
        </p:nvSpPr>
        <p:spPr>
          <a:xfrm>
            <a:off x="1255495" y="1804666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AWH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5EB7C5C-C558-49FF-BCC5-0A55C32582DF}"/>
              </a:ext>
            </a:extLst>
          </p:cNvPr>
          <p:cNvSpPr txBox="1"/>
          <p:nvPr/>
        </p:nvSpPr>
        <p:spPr>
          <a:xfrm>
            <a:off x="1247564" y="2161515"/>
            <a:ext cx="1173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VORST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5D70228-1DA5-4DF6-A366-DE95289D4D39}"/>
              </a:ext>
            </a:extLst>
          </p:cNvPr>
          <p:cNvSpPr txBox="1"/>
          <p:nvPr/>
        </p:nvSpPr>
        <p:spPr>
          <a:xfrm>
            <a:off x="663843" y="2168873"/>
            <a:ext cx="985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2600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BE95D202-1676-401E-B55A-AD5DFA7FC9DA}"/>
              </a:ext>
            </a:extLst>
          </p:cNvPr>
          <p:cNvSpPr txBox="1"/>
          <p:nvPr/>
        </p:nvSpPr>
        <p:spPr>
          <a:xfrm>
            <a:off x="4908763" y="1852080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77D4228-BEEC-4E75-8733-20C59BA2530B}"/>
              </a:ext>
            </a:extLst>
          </p:cNvPr>
          <p:cNvSpPr txBox="1"/>
          <p:nvPr/>
        </p:nvSpPr>
        <p:spPr>
          <a:xfrm>
            <a:off x="4315811" y="1849960"/>
            <a:ext cx="7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4400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3801ECA2-3F90-4923-9B06-FC502D7DF119}"/>
              </a:ext>
            </a:extLst>
          </p:cNvPr>
          <p:cNvSpPr txBox="1"/>
          <p:nvPr/>
        </p:nvSpPr>
        <p:spPr>
          <a:xfrm>
            <a:off x="349351" y="4278683"/>
            <a:ext cx="168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Buchungssatz:</a:t>
            </a:r>
          </a:p>
        </p:txBody>
      </p:sp>
    </p:spTree>
    <p:extLst>
      <p:ext uri="{BB962C8B-B14F-4D97-AF65-F5344CB8AC3E}">
        <p14:creationId xmlns:p14="http://schemas.microsoft.com/office/powerpoint/2010/main" val="1973659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1430</Words>
  <Application>Microsoft Office PowerPoint</Application>
  <PresentationFormat>Breitbild</PresentationFormat>
  <Paragraphs>356</Paragraphs>
  <Slides>25</Slides>
  <Notes>0</Notes>
  <HiddenSlides>6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Arial</vt:lpstr>
      <vt:lpstr>Calibri</vt:lpstr>
      <vt:lpstr>Impact</vt:lpstr>
      <vt:lpstr>Komika Title</vt:lpstr>
      <vt:lpstr>Larissa</vt:lpstr>
      <vt:lpstr>1_Larissa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Tobias</dc:creator>
  <cp:lastModifiedBy>Administrator Tobias Krah</cp:lastModifiedBy>
  <cp:revision>35</cp:revision>
  <dcterms:created xsi:type="dcterms:W3CDTF">2015-01-02T13:28:21Z</dcterms:created>
  <dcterms:modified xsi:type="dcterms:W3CDTF">2020-10-24T16:29:52Z</dcterms:modified>
</cp:coreProperties>
</file>